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391" r:id="rId3"/>
    <p:sldId id="388" r:id="rId4"/>
    <p:sldId id="389" r:id="rId5"/>
    <p:sldId id="390" r:id="rId6"/>
    <p:sldId id="394" r:id="rId7"/>
    <p:sldId id="395" r:id="rId8"/>
    <p:sldId id="396" r:id="rId9"/>
    <p:sldId id="397" r:id="rId10"/>
    <p:sldId id="398" r:id="rId11"/>
    <p:sldId id="392" r:id="rId12"/>
    <p:sldId id="271" r:id="rId13"/>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B60"/>
    <a:srgbClr val="8DB932"/>
    <a:srgbClr val="009D00"/>
    <a:srgbClr val="2F8BA3"/>
    <a:srgbClr val="045B5E"/>
    <a:srgbClr val="045659"/>
    <a:srgbClr val="F1F1F2"/>
    <a:srgbClr val="4DBFC5"/>
    <a:srgbClr val="472D80"/>
    <a:srgbClr val="1262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7" autoAdjust="0"/>
    <p:restoredTop sz="85549" autoAdjust="0"/>
  </p:normalViewPr>
  <p:slideViewPr>
    <p:cSldViewPr snapToGrid="0" snapToObjects="1">
      <p:cViewPr>
        <p:scale>
          <a:sx n="100" d="100"/>
          <a:sy n="100" d="100"/>
        </p:scale>
        <p:origin x="165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5T17:40:01.05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166 44,'26'12,"13"6,2 5,0 0,-2-1,-5 6,-1-5,1 5,-6-1,21 19,-21-9,16 9,-28-21,3-5,-8 0,4 0,-5 0,4 0,-4-5,5 3,-6-3,6 5,-4 0,3 0,0 0,2-5,-1 4,4-4,-8 5,8-4,-4-2,0 0,4-3,-3 4,-1-6,3 5,-8-4,4 4,-1-1,-3-3,-28 11,1-9,-29 6,14-7,-16 0,12 0,-11 0,20-5,-5 3,11-3,-10 5,3-1,1 1,2-1,5 4,0 2,-1 9,1-3,-2 9,1-4,4 5,1 1,6-6,4 4,-4-4,9 0,-8-6,8-3,-3-8,4 8,-4-4,-1 4,-4-4,1-2,52-7,-7-13,41-6,-16-11,3-1,2 0,-21 8,1-1,23-10,1-5,-25 10,-13 7,-6 2,-2 4,-10 2,4 3,-9-2,9 7,-5-3,6 4,-6 0,5-5,-5 4,0-3,3 0,-3-1,5-5,0 1,7-2,-5 1,10-6,-10 5,5-5,-6 6,-5 1,-1 3,-59 22,15 0,-40 16,24-8,12-2,-5 0,-10 5,13-9,-7 1,12-8,9-1,-3 0,10 0,-4 0,9-1,-9 1,4-1,-5 1,-6 0,5 5,-11 2,5 3,0 1,-4 1,8 4,-2-4,3 9,2-10,-1 5,5-6,-3-1,4 1,-1 0,-3-4,8 2,-8-2,8 9,-8-3,7 3,-15 4,14-12,-11 10,10-16,4 3,-4-1,0-3,43-44,-13 12,45-42,-24 27,6 0,-7 2,5 4,-5-3,5 3,0 1,-4-4,3 9,2-10,-7 11,6-5,-14 8,-2 0,1 5,-5-3,4 7,-5-7,0 8,0-8,5 8,-3-8,9 7,-10-7,19 2,-16 2,5 4,-15 3,0 7,0-3,5 0,0 3,-5-3,3 0,-3 3,4-4,0 5,-4 0,2 0,-2 0,4 0,5 0,-8 0,7 0,-11 0,7 0,-4 8,1-2,-2 7,0 0,-4-3,4 2,-4 1,4-3,-4 3,8-4,-8 0,8 0,-8 0,8-4,-4 3,1-3,4 4,-3 0,10 2,2 4,7 8,-1 0,1 5,0 0,-7-10,0 8,-12-15,-1 2,-5-4,4 0,-48 0,24-8,-40-3,31-12,-6-3,5 2,-5-5,6 4,-6-4,5-1,-5 1,6 4,-5-4,-9 8,0-9,-12 8,11-3,2 10,1-4,16 9,-9-9,15 9,-7-3,-1 12,3-2,-7 7,12-4,-9 5,9 1,-9 5,3 0,-4 0,-1 5,1-3,3 9,-2-10,8 5,-3-11,4 3,0-3,5 0,-4-1,4-1,-4 1,0 4,4 1,-3-5,2 5,-4-4,5 10,-4-4,3 5,-4-6,0 0,0-1,5 1,-4-5,8-1,39-44,-12 9,42-35,-25 26,14-7,-15 12,26-15,-30 20,10-1,-22 12,-11 7,-2-2,-46 38,12-15,-37 33,25-29,-10 10,14-11,-6-2,20-6,1-4,5-1,-4-1,-1 5,1-3,0 2,53 1,-29-3,44-1,-45-5,8-4,-8 15,-1-7,-5 18,-4-11,0 10,-5-3,0 3,-10-5,3 5,-6-8,6 8,2-15,1 4,4-1,0 1,1 4,4-1,0-3,16 2,-8-11,13 7,-8-7,1 4,5 1,1 0,0 0,0 0,-5 4,4-3,-8 3,2-5,0 4,-7-3,10 3,-10-1,6-2,0 6,-2-10,2 9,-3-5,0 3,0 3,-5-3,4 0,-3 3,3-3,-3 4,-1-1,-4 1,4-3,-3 3,3-4,-4 3,0 2,0-1,0-3,0 3,0-4,-21-3,12-3,-17-7,12 0,4 0,-11 0,6 0,-7 0,0-8,1 1,1-7,6 0,5 4,-1-4,-3 5,4 0,-4-4,4 0,0-1,4-4,-9-3,6-13,-14-14,9 5,-17-18,8 3,-9-9,5 2,1 10,7 8,1 6,10 7,-2 13,8 2,-3 9,4-11,0 7,0-3,-4 0,3 2,-8-9,8 3,-4 1,1 2,3 7,-8-7,0 8,-1-3,-7 4,6 0,-2 0,0 0,-1-1,-5 5,5-3,-4 3,3 0,0-3,-3 7,2-7,-4 2,0 0,0-3,-5 3,3 1,-3-5,5 9,5-3,-4-1,0 4,3-3,-7 4,8 0,-1 0,-2 0,3 0,0 0,-2 0,3 11,0 0,1 11,3-3,0 1,-4 4,3-3,-3-2,0-1,4-8,-4 4,4-1,1-3,-4 7,7-7,-6 3,3 0,3-3,-10 7,10-7,-4 3,-2 0,6-3,-7 3,0 0,7-3,-10 7,10-4,-4 1,2 3,3-7,0 6,-2-55,10 26,-6-49,12 41,-3-11,4 2,-4 2,8-15,-8 19,9-10,-4 8,-1-1,1-12,0 4,1-11,-1 5,1-6,4-9,-8 7,2 5,-10 12,0 12,0 0,0 0,0 5,0-4,0 5,0-6,0 6,0-5,0 0,0-2,0-3,0 4,0-6,-5 5,-1-10,1 3,-5-4,9-1,-9 0,9 0,-9 1,9 5,-9-5,9 11,-4-5,0 6,4 0,-3 0,4 0,0-5,0 3,-5-3,4 5,-8 0,8 4,-8-2,8 7,-11-6,6 3,-7 0,4 1,0 0,0 3,-4-7,3 10,-4-5,5-1,0 6,0-13,1 10,3-8,1 0,4 4,0-3,0 2,0-3,0 0,4 4,5-2,6 5,-1-2,0 3,-1 1,1 0,0 4,-5 31,-5-4,-4 21,0-18,0-5,0-5,0 4,0 4,0-5,0 18,0-19,0 12,0-9,0 5,0 9,0 0,0 19,-5-10,3 19,-3-5,5 7,0 0,0-7,0-2,0-14,0-2,4-12,-3-2,8-10,-8-1,24-47,-15 13,18-36,-18 29,1-13,-1 1,1-4,-5 1,4 3,-9 4,4-4,0 6,-4 0,4 6,-5 2,0 9,0-2,0-2,4 4,-3-2,3 4,0 0,-3-4,31 32,-16-7,24 28,-21-15,7 0,-4 6,9-3,6 12,-8-11,6 5,-16-14,-4-1,-1-4,-5-1,4 4,6-3,-4 3,8-3,-13-5,9 4,-5-4,0 4,4-4,-8 3,8-7,-3 8,-1-8,4 3,-4 0,-1 1,7 0,-9 3,6-3,-4 8,-3-7,3 10,0-10,-3 7,2 0,1-3,1 2,0-3,-1 0,5 5,-2-4,3 4,-1-5,-8 0,9 1,-9-1,4 1,4 3,-7-3,7 4,-5-5,-3-4,7 3,-3-7,0 7,2-4,-6 5,7 0,-7 0,7 1,-2-1,0 1,4 0,-9-1,4 0,-1 4,-3-3,6-1,-2-5,3 0,-4 5,3 0,-6 4,8-3,-8 3,9-2,-3 4,-1-6,-2 1,0 3,-3-3,-41-1,4-5,-33-4,14 0,12 0,-12 0,-24 0,22 0,-21 4,42 2,-4 5,4-1,0 1,-5-1,16 0,-9 0,15-1,-4 1,5 3,4 1,1 4,4 0,4-5,6 5,0-8,8 9,-7-9,7 4,-3-4,5 4,0-3,0 8,0-8,5 9,-4-5,5 2,-11-4,4 2,-4-5,0 4,-2-4,-4-1,4 4,-3-4,3 4,-4 0,0 1,-4 0,3 3,-3-7,4 7,0-3,0 0,0 3,0-7,0 8,1-3,0 4,0 1,0 0,0 0,0 6,0-5,0-1,0-1,-1-9,-4 8,3-4,-7-1,3 8,-4-5,0 11,0-11,0 6,0-11,0 6,0 1,0-3,0 6,0-7,4-1,1 4,7-3,-6-1,2 3,-8-2,0 3,0 1,4-4,-4 2,8-2,-3-1,3 3,1-3,-5 4,0-1,0-3,9 3,-2-6,6-1,-5-1,1-3,4-1,0 4,-3-7,-2 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17:42:00.684"/>
    </inkml:context>
    <inkml:brush xml:id="br0">
      <inkml:brushProperty name="width" value="0.1" units="cm"/>
      <inkml:brushProperty name="height" value="0.1" units="cm"/>
    </inkml:brush>
  </inkml:definitions>
  <inkml:trace contextRef="#ctx0" brushRef="#br0">0 0 24575,'0'8'0,"0"-2"0,0-3 0,0 0 0,0-1 0,0 1 0,0-1 0,2 1 0,-2 0 0,1 0 0,0-1 0,0 1 0,0 0 0,0-1 0,-1 1 0,1 0 0,1-1 0,-2 1 0,2-1 0,-1 1 0,1 0 0,-2 0 0,2-1 0,-1 1 0,-1 0 0,1-1 0,0 1 0,0 0 0,2-1 0,-2 1 0,3-2 0,-3 2 0,2-2 0,-1 2 0,1 0 0,-1-1 0,0 0 0,-1 0 0,2-2 0,0 3 0,-1-3 0,0 2 0,0 0 0,-1-1 0,2 3 0,0-3 0,-2 3 0,0-1 0,0-1 0,1 1 0,-1 0 0,2-1 0,-3 1 0,3-1 0,-2 1 0,2-1 0,-2 2 0,1-3 0,-2 1 0,3 1 0,-2-1 0,1 1 0,0-2 0,-2 2 0,3 0 0,-3-1 0,2 1 0,-1 0 0,1-1 0,-2 1 0,1 0 0,1-1 0,-2 1 0,1 0 0,0-1 0,0 1 0,0 0 0,0 0 0,1-1 0,-1 1 0,0 0 0,0-1 0,0 1 0,0 0 0,0-1 0,-1 1 0,3 0 0,-3-1 0,2 1 0,-1-1 0,0 1 0,0 0 0,-1-1 0,1 1 0,1 0 0,-2-1 0,2 3 0,-1-2 0,1 1 0,0-1 0,1 1 0,-2-1 0,2 1 0,-2-1 0,2 1 0,-2-1 0,2 1 0,-2-1 0,2-1 0,-1 1 0,0 0 0,-2-1 0,3 0 0,-2 1 0,2-1 0,-2 2 0,1-2 0,-1 1 0,1-2 0,-1 3 0,2-2 0,0 1 0,-1 0 0,1 0 0,0 1 0,0 0 0,1 2 0,-1 0 0,1-1 0,-1 0 0,0-2 0,0 2 0,0-3 0,-1 1 0,0 0 0,0-1 0,-2 1 0,2 0 0,-1-1 0,0 1 0,2 0 0,-2 0 0,2-1 0,-2 1 0,1 0 0,0-1 0,-1 1 0,0 0 0,0-1 0,-1 1 0,2-1 0,0 1 0,-1 0 0,1 0 0,-1-1 0,-1 1 0,1-1 0,1 1 0,-2 0 0,2-1 0,0 1 0,-1 0 0,1-1 0,0 1 0,-1 0 0,2-1 0,-3 1 0,1 0 0,1-1 0,-1 1 0,0 0 0,2-1 0,-2 1 0,2 1 0,0-1 0,-2 1 0,2-2 0,-3 1 0,1 0 0,0-1 0,0 1 0,1 0 0,-1-1 0,2 1 0,0 0 0,-2-1 0,2 3 0,-2-2 0,1 1 0,0-2 0,-1 1 0,0 0 0,-1-1 0,1 1 0,-1 0 0,1-1 0,-1 1 0,0-1 0,0 1 0,0-1 0,2 1 0,-2 0 0,2-1 0,-1 1 0,0 0 0,0-1 0,-1 1 0,3 0 0,-3 0 0,2-1 0,-1 1 0,0-1 0,0 1 0,-1-1 0,3 1 0,-3 0 0,2 0 0,-1-1 0,0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17:42:08.499"/>
    </inkml:context>
    <inkml:brush xml:id="br0">
      <inkml:brushProperty name="width" value="0.1" units="cm"/>
      <inkml:brushProperty name="height" value="0.1" units="cm"/>
    </inkml:brush>
  </inkml:definitions>
  <inkml:trace contextRef="#ctx0" brushRef="#br0">1 0 24575,'0'9'0,"0"-1"0,0-2 0,0-1 0,1 0 0,-1-2 0,2 2 0,-2-3 0,1 1 0,0 1 0,1-1 0,1 3 0,-2-3 0,2 2 0,0 0 0,0-1 0,0 2 0,0-2 0,0 1 0,-2-1 0,2-1 0,-3 0 0,2-1 0,0 1 0,0-1 0,1 1 0,-1 0 0,1-1 0,-2 1 0,2-2 0,-2 1 0,2 0 0,-1 0 0,1 0 0,0 0 0,-1 0 0,1-1 0,0 2 0,-1-3 0,1 1 0,0 0 0,-1-1 0,1 3 0,-1-2 0,1 0 0,-1 2 0,1-2 0,-2 2 0,2 0 0,-2-1 0,2 1 0,0 0 0,-1-1 0,1 1 0,0 0 0,-2-1 0,2 1 0,-3 0 0,2-2 0,-1 3 0,1-3 0,-2 2 0,3-2 0,-2 2 0,1 0 0,0-1 0,-1 1 0,1 0 0,0 1 0,-1-1 0,1 1 0,-1-1 0,0-1 0,0 1 0,-1 0 0,2-1 0,-1 1 0,1-1 0,-1 1 0,1 0 0,0-2 0,-1 3 0,1-3 0,-1 3 0,1-1 0,0 0 0,-2-1 0,3 1 0,-2 0 0,1-1 0,0 1 0,-2-1 0,2 1 0,0 0 0,-1-1 0,2 1 0,-2 0 0,2 1 0,0-1 0,-2 1 0,2-1 0,-3-1 0,3 1 0,-3 0 0,2-1 0,-2 1 0,3-1 0,-3 1 0,2 0 0,0 0 0,-1-1 0,2 0 0,-3 1 0,3-2 0,-3 3 0,2-2 0,0 1 0,0 1 0,0-1 0,0-1 0,0 1 0,0 1 0,0-1 0,0 1 0,-1-1 0,1-1 0,-2 1 0,3-2 0,-3 2 0,3-1 0,-2 0 0,2 3 0,-2-2 0,2 2 0,-1 0 0,1-1 0,-2 2 0,2-3 0,-3 1 0,1-1 0,0-1 0,0 1 0,1 0 0,-2-1 0,3 1 0,-3-1 0,2 1 0,-1 0 0,1-2 0,-1 2 0,1-1 0,0 2 0,-1-1 0,1-1 0,-1 1 0,0 0 0,0-1 0,1 1 0,-1-1 0,1 0 0,-1 1 0,0 0 0,0 0 0,1 0 0,-1 0 0,1-1 0,0 1 0,0 0 0,-1 0 0,0-1 0,1 1 0,-1-2 0,2 3 0,-2-2 0,1 1 0,0 0 0,-1 0 0,0-1 0,1 1 0,-2-1 0,2 1 0,-2-1 0,1 1 0,1 0 0,-2-1 0,1 1 0,-1 0 0,0-1 0,0 1 0,1-1 0,0 1 0,1 0 0,-2-1 0,3 1 0,-2 0 0,2 1 0,0 0 0,-1 1 0,0-1 0,0-1 0,-1-1 0,0 1 0,0 0 0,0-1 0,1 1 0,0-1 0,0 1 0,1 0 0,-1-1 0,1 0 0,-2 0 0,1-1 0,0 2 0,0-2 0,0 2 0,0-2 0,-1 2 0,2-2 0,-2 2 0,2-2 0,-3 1 0,-6-4 0,1-1 0,-6-2 0,5 0 0,0 2 0,1-1 0,0 2 0,2-1 0,1 2 0,1-1 0,-2 1 0,2-2 0,-2 0 0,2 1 0,-1-1 0,0 2 0,1-3 0,-2 2 0,2-1 0,-2 1 0,2 1 0,-2 0 0,1 0 0,-1-2 0,1 1 0,-1-1 0,-1 0 0,1 0 0,-3-1 0,3 1 0,-1-1 0,-1-1 0,2 2 0,-1-1 0,1 1 0,1 1 0,-1-1 0,0 0 0,0-1 0,-1 1 0,1-3 0,-3 1 0,3 1 0,-1-2 0,1 2 0,0-1 0,0-1 0,0 3 0,0-1 0,0 0 0,0 1 0,2-1 0,-2 1 0,3 0 0,-2 0 0,0 1 0,-1-2 0,0-1 0,0-1 0,0 0 0,0-2 0,0 2 0,0 0 0,1 0 0,0 3 0,2-1 0,-3 1 0,3 0 0,-1 1 0,0-1 0,0 1 0,-1-1 0,2 0 0,-2 1 0,1-1 0,1 0 0,-2 0 0,0 1 0,-1-2 0,2 0 0,-2 0 0,2 1 0,-2-1 0,0 1 0,0-1 0,0 1 0,1 1 0,-1-1 0,0 0 0,1 1 0,-1-1 0,0 0 0,0-1 0,-1 1 0,1-3 0,-3 3 0,3-3 0,-3 3 0,1-3 0,1 3 0,-1-2 0,3 1 0,-1 2 0,0-1 0,1 1 0,0-1 0,2 1 0,-2 0 0,1-1 0,-1 2 0,2-3 0,-3 2 0,3-1 0,-3-1 0,3 1 0,-2-1 0,1 1 0,-1-1 0,1 1 0,0-1 0,0 0 0,1-1 0,-2 2 0,2-3 0,0 2 0,0-2 0,-1 0 0,1 1 0,-2-1 0,1 3 0,1-1 0,-1 1 0,-1 1 0,2-1 0,-1 0 0,1 1 0,-1-1 0,0 0 0,0 1 0,1-1 0,-1 0 0,1 0 0,-3 1 0,3-1 0,-3-1 0,3 1 0,-3-1 0,3 1 0,-2 0 0,1 0 0,0 1 0,0-1 0,1 0 0,-3 1 0,2-1 0,-2 0 0,2 1 0,-1-1 0,1 0 0,0 2 0,-1-3 0,1 3 0,1-3 0,0 1 0,0 1 0,0-1 0,0 1 0,0-1 0,0 1 0,0-1 0,0 0 0,0 1 0,0-1 0,0 1 0,0-1 0,0 1 0,0-1 0,5 5 0,-3-1 0,4 4 0,-4-3 0,0 0 0,-2 1 0,3-1 0,-2 1 0,2 0 0,-1-2 0,1 1 0,-1-1 0,-1 2 0,2-1 0,-2 0 0,1 0 0,0 0 0,-1 1 0,1-1 0,-1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17:42:29.608"/>
    </inkml:context>
    <inkml:brush xml:id="br0">
      <inkml:brushProperty name="width" value="0.1" units="cm"/>
      <inkml:brushProperty name="height" value="0.1" units="cm"/>
    </inkml:brush>
  </inkml:definitions>
  <inkml:trace contextRef="#ctx0" brushRef="#br0">140 1494 24575,'8'-4'0,"0"1"0,0-3 0,-4 3 0,2-1 0,-4 2 0,1 0 0,0 0 0,0 0 0,-1-1 0,1-1 0,0 1 0,1-2 0,-1 2 0,1 1 0,-1-1 0,0 0 0,-1 2 0,1-2 0,0 2 0,-1-2 0,1 0 0,0 0 0,0 1 0,-1-1 0,1 1 0,-2 0 0,2 1 0,-2-1 0,2-2 0,-1 3 0,1-2 0,-1 0 0,0 2 0,-1-2 0,2 1 0,0 0 0,-2 0 0,1 0 0,0 0 0,0-1 0,1 0 0,-1 1 0,1 0 0,0 0 0,-2 0 0,1 1 0,0-2 0,-1 2 0,2-2 0,-2 2 0,2-2 0,-1 2 0,1 0 0,-1-2 0,1 2 0,-2-2 0,2 2 0,0-2 0,0 2 0,1-2 0,-2 0 0,3 0 0,-1 0 0,1 2 0,-1-2 0,-2 2 0,1-1 0,0 0 0,0 1 0,-1 0 0,1 0 0,0 1 0,-1-1 0,1-1 0,0 1 0,-1-1 0,1 0 0,0 0 0,-1 1 0,1-1 0,-2 0 0,2 0 0,-2 0 0,2 2 0,0-1 0,-1-1 0,1 2 0,0-1 0,-1 0 0,1-1 0,1 1 0,1-2 0,-1 3 0,0-3 0,-1 3 0,0-1 0,0 1 0,-1-2 0,1 2 0,0-1 0,-1 0 0,1-1 0,0-1 0,-1 2 0,1-2 0,0 3 0,-1-2 0,1 1 0,0-1 0,-1 2 0,1-3 0,0 2 0,1-1 0,-1 0 0,2 2 0,-2-3 0,3 2 0,-3-1 0,1 1 0,-1-1 0,0 2 0,-1-1 0,1 0 0,0 0 0,-1 0 0,1 1 0,0 0 0,0-1 0,-1 1 0,2-2 0,-1 2 0,2 0 0,-3-1 0,1 1 0,0-1 0,-1-1 0,1 2 0,0-1 0,-1 1 0,1-1 0,-1 0 0,1-1 0,0 2 0,-1-2 0,1 1 0,0 1 0,-1-1 0,1 1 0,0-1 0,-1 0 0,1 0 0,0 1 0,0 0 0,-1 0 0,1-1 0,0 0 0,-1 0 0,1 1 0,1 0 0,-1 0 0,3 0 0,-3 0 0,1 0 0,-1 0 0,-1 0 0,1 0 0,0 0 0,0 0 0,-1 0 0,1 0 0,-1 0 0,0 4 0,-1-1 0,-3 4 0,2-1 0,-3 0 0,2 0 0,-1 0 0,-2 1 0,2-1 0,-2 3 0,1-3 0,0 1 0,-1-2 0,0 0 0,0 0 0,0 1 0,-1 0 0,-1 0 0,0 0 0,-2 2 0,-1-1 0,-1 1 0,0-1 0,2-3 0,1 2 0,1-2 0,1 0 0,1-1 0,1-2 0,0 2 0,1-3 0,-1 1 0,0-1 0,0 1 0,1 0 0,-1 0 0,1-1 0,-1 0 0,0 0 0,-1 0 0,-1 0 0,-1 0 0,0 0 0,0 1 0,0-1 0,2 2 0,0-2 0,1 0 0,0 0 0,1 0 0,-3 0 0,-4 0 0,1 0 0,-2 0 0,5 0 0,2 0 0,-3 0 0,3 0 0,-3 0 0,3 0 0,-1 0 0,0 1 0,-1-1 0,-1 3 0,0-3 0,0 3 0,0-3 0,2 3 0,-2-3 0,2 1 0,-1 1 0,1-2 0,0 1 0,0-1 0,0 0 0,2 1 0,-1 0 0,0 0 0,1-1 0,-1 0 0,-1 0 0,-1 0 0,0 1 0,0-1 0,0 1 0,1-1 0,0 0 0,1 0 0,0 0 0,0 0 0,1 0 0,-1 0 0,0 0 0,1 0 0,-1 2 0,0-2 0,1 1 0,-1-1 0,-1 0 0,1 0 0,-2 0 0,1 1 0,1 0 0,-1 0 0,0-1 0,1 1 0,-2 0 0,3 0 0,-1-1 0,0 1 0,1-1 0,-1 1 0,1-1 0,-1 0 0,7-4 0,-2 2 0,5-2 0,-5 4 0,1 0 0,0 0 0,0 0 0,0 0 0,1 0 0,-1-2 0,0 2 0,-1-1 0,1 0 0,-1-1 0,1 1 0,-1-1 0,1 0 0,-1 1 0,0-1 0,0 0 0,0 0 0,0 1 0,1-1 0,-1 0 0,1-2 0,0 2 0,-1-1 0,1 0 0,0 0 0,-1 1 0,1-1 0,0 0 0,0-1 0,-1 1 0,1 0 0,0 1 0,0 0 0,-1 0 0,1 1 0,-1 0 0,1 1 0,0-1 0,-1-1 0,1 2 0,1-3 0,-1 3 0,3-1 0,-2-1 0,2 2 0,2-3 0,0 3 0,0-3 0,2 3 0,-4-3 0,2 3 0,-2-3 0,0 3 0,-2-2 0,2 1 0,-3 1 0,2-3 0,0 1 0,1-1 0,1 0 0,0 1 0,2 0 0,-1 0 0,0-1 0,0-1 0,0 3 0,-2-2 0,2 1 0,-2 1 0,0-1 0,-2 1 0,2 1 0,-2-3 0,1 3 0,0-1 0,0-1 0,-1 2 0,2-1 0,-1-1 0,2 2 0,0-1 0,0-1 0,-1 2 0,0-2 0,-1 1 0,-1 1 0,-1-1 0,-1 1 0,1-1 0,0 0 0,-1 0 0,1 0 0,0 0 0,-1-1 0,1 1 0,0-2 0,-1 0 0,3 0 0,-2 0 0,1 1 0,-1 0 0,-1 0 0,0 0 0,0-1 0,-2 1 0,2-1 0,-1 0 0,0 1 0,2-3 0,0 2 0,-2-1 0,2 0 0,-1 1 0,-1-1 0,2 1 0,-2 0 0,1-1 0,0 1 0,-1-1 0,1 1 0,0 0 0,-1 0 0,0 1 0,0-1 0,-1 0 0,3 1 0,-3-1 0,1 0 0,-1 1 0,0-1 0,0 1 0,1-1 0,1 1 0,-1-1 0,1 0 0,0 0 0,1 1 0,-2-1 0,2 0 0,-3 1 0,1-1 0,-1 0 0,0 1 0,0-1 0,0 1 0,0-1 0,-1 1 0,0-1 0,-2 1 0,0-1 0,2 0 0,-1 1 0,1-1 0,-1 2 0,0-3 0,0 2 0,0-2 0,0 2 0,0-1 0,1 0 0,-2 0 0,3 1 0,-2-1 0,1 0 0,-1 1 0,2-1 0,-2 0 0,1 0 0,1 1 0,-1-1 0,-1 0 0,1 1 0,-2 0 0,1 0 0,-1 1 0,0 0 0,-1 0 0,1 1 0,-4-5 0,4 0 0,-1 0 0,4-2 0,0 2 0,-1-1 0,-1 0 0,-2 0 0,0 0 0,-1-2 0,1 2 0,0 0 0,3 1 0,-2 2 0,2-1 0,-1 1 0,0 1 0,2-1 0,-3 1 0,2-1 0,-2 0 0,2 1 0,-2 0 0,2-1 0,-1 1 0,0-2 0,1 1 0,-2 1 0,0-1 0,1 0 0,-1 1 0,0 0 0,2 0 0,-2 0 0,2 1 0,-2-1 0,0 0 0,1 0 0,-1 0 0,0 1 0,2-2 0,-2 1 0,2 0 0,-1 0 0,-1 0 0,1-1 0,-1 0 0,1 2 0,1-2 0,-1 2 0,0-2 0,0 0 0,0 0 0,0 2 0,0-3 0,1 3 0,0-3 0,-1 1 0,2 1 0,-2-1 0,1 0 0,-1 0 0,2 1 0,-3-1 0,3 0 0,-1 0 0,-1 1 0,2-1 0,-2 0 0,1 1 0,-1-1 0,2 0 0,-3 1 0,2-3 0,-1 2 0,-1-2 0,2 1 0,-1 0 0,0 0 0,1 1 0,-1-1 0,0 1 0,1 0 0,-2 1 0,2-1 0,-1 0 0,0 1 0,0-1 0,1 0 0,-2-1 0,3 1 0,-3-3 0,3 3 0,-3-1 0,3 1 0,-2 0 0,1 1 0,-1-1 0,1 2 0,-1-2 0,0 2 0,2-2 0,-3 0 0,3 1 0,-2-3 0,0 1 0,0-2 0,1-2 0,1 0 0,0-8 0,0 0 0,0 4 0,-2 3 0,-2 9 0,-1-2 0,-8-9 0,5 4 0,-6-8 0,8 9 0,1 0 0,0 0 0,2 3 0,-2-3 0,4 3 0,-2-3 0,2 3 0,-4-2 0,2 0 0,-1-1 0,-1 0 0,1 0 0,-1 0 0,1 0 0,1 0 0,0 2 0,0-1 0,1 3 0,0 0 0,2-1 0,-3 1 0,3-3 0,-3 2 0,2-2 0,-1 1 0,0 1 0,0-2 0,1 1 0,-2 0 0,2 2 0,-1-1 0,0 0 0,1 0 0,0 1 0,0-1 0,-1 0 0,0 0 0,-1 1 0,0-1 0,-1-1 0,0 0 0,-1 0 0,-1 0 0,3 1 0,-1-1 0,1 1 0,1 0 0,0 0 0,0 2 0,0-1 0,1 0 0,-3-1 0,2 1 0,-2-1 0,2 1 0,-1 0 0,1 0 0,0 0 0,0-1 0,0 0 0,0 1 0,0 0 0,1-1 0,-2 1 0,1-2 0,0 0 0,0 1 0,0-2 0,0 1 0,0 1 0,-1-2 0,2 1 0,-2 0 0,3 1 0,-2 1 0,0-1 0,1 0 0,-2 1 0,3-1 0,-1 0 0,0 1 0,0-1 0,-1 1 0,2-1 0,-1 0 0,1 1 0,-2-1 0,2 0 0,-2 1 0,0 0 0,1 0 0,-2 0 0,3 0 0,-1-1 0,1 0 0,0 1 0,0-1 0,-2 0 0,2 0 0,-1 1 0,1-1 0,-1 0 0,0 0 0,0 1 0,1-1 0,-1 0 0,1 1 0,-3-1 0,2 0 0,-1 1 0,0-1 0,1 0 0,-1 1 0,2-1 0,-3 0 0,3-1 0,-1-1 0,1-7 0,0 5 0,0-1 0,0 6 0,-2 1 0,1-1 0,-2-4 0,0 2 0,-1-4 0,1 4 0,-1-3 0,1 3 0,2 1 0,-2-2 0,1 1 0,0 0 0,-1 0 0,0 1 0,1-1 0,0 1 0,1 0 0,0 1 0,0-1 0,1 0 0,-3 0 0,3-1 0,-2 1 0,1-1 0,-1 1 0,2 0 0,-3 1 0,2-1 0,0 1 0,-2 0 0,2-1 0,-1 1 0,0-1 0,1 0 0,-1 2 0,1-3 0,-2 3 0,0-2 0,2 1 0,-2 0 0,2 0 0,-2 0 0,0 0 0,-1-1 0,1 0 0,-1 1 0,1 0 0,2 1 0,0-2 0,0 1 0,-2-2 0,1 1 0,-1-1 0,2 2 0,-1-1 0,0 1 0,2-1 0,-3 1 0,3-1 0,-1 1 0,0-1 0,-1 1 0,1-1 0,0 1 0,-1-1 0,1 0 0,-2 2 0,2-1 0,4 8 0,0-5 0,1 7 0,-2-7 0,-2 1 0,0 2 0,0-1 0,1 1 0,-1-2 0,1 1 0,-1-1 0,0 1 0,0 0 0,0-1 0,0 1 0,0-1 0,0 1 0,1-1 0,-1 1 0,3-1 0,-2 1 0,2-1 0,-2 1 0,1-2 0,0 2 0,-1-2 0,2 2 0,-2-2 0,1 2 0,0-2 0,-1 1 0,2 0 0,-2-1 0,2 1 0,-2 0 0,2-1 0,0 2 0,-1 0 0,1 0 0,0-2 0,-2 1 0,2 0 0,-2-1 0,2 3 0,-2-2 0,2 0 0,-2 1 0,1-2 0,0 2 0,-1-1 0,2 0 0,-1 0 0,0 0 0,-1 1 0,2-1 0,0 1 0,-1 0 0,1-1 0,0 2 0,0 1 0,0 1 0,1 1 0,3 0 0,2 3 0,-1-2 0,0 1 0,0 1 0,-1-4 0,1 2 0,-2-2 0,0 0 0,-2-1 0,1 0 0,-3-2 0,1 1 0,0-1 0,0 0 0,-1 0 0,1-1 0,0 1 0,-1 0 0,1-1 0,0 1 0,0 0 0,-1-1 0,1 3 0,1-1 0,1 2 0,-1 0 0,2-1 0,-3-1 0,2 0 0,-3-1 0,1 1 0,-1-1 0,0 0 0,0-2 0,-1 2 0,1-2 0,0 2 0,-1-1 0,2 1 0,-2 1 0,2 1 0,2 1 0,-1 0 0,2 1 0,-1 0 0,1 0 0,-3-1 0,1-1 0,-1-1 0,0 0 0,0-1 0,-2 1 0,1-1 0,-8-8 0,2 2 0,-3-7 0,1 6 0,3-2 0,-1 1 0,1 1 0,-1-3 0,0 3 0,2-1 0,-1 2 0,3 0 0,-3 1 0,3-1 0,-2 1 0,1-1 0,-1 1 0,2-2 0,-3 1 0,3 1 0,-1-1 0,1 0 0,0-1 0,0 1 0,0-1 0,0-1 0,0 2 0,0-2 0,0 2 0,0-3 0,0 3 0,0-3 0,0 3 0,1-1 0,-1 1 0,1 0 0,1 1 0,-2-1 0,2 0 0,-1 1 0,0-3 0,0 2 0,-1-2 0,1 2 0,-1-2 0,0 3 0,0-1 0,0 0 0,0 0 0,4 2 0,-2 0 0,3 1 0,-3 0 0,1 0 0,-1 1 0,1 0 0,-1 2 0,0 0 0,0-1 0,-1 1 0,1-1 0,0 0 0,-1 0 0,1 0 0,-1 1 0,1-2 0,0 2 0,0-2 0,1 2 0,-1 0 0,0-1 0,-1 1 0,1 0 0,0 0 0,-1-1 0,0 1 0,-1-1 0,0 1 0,0 0 0,0-1 0,1 1 0,-1 0 0,2-1 0,-2 1 0,0 0 0,0-1 0,1 1 0,-1 0 0,1 1 0,0-1 0,1 3 0,0-2 0,0 4 0,0 0 0,3 2 0,-3-2 0,1 2 0,-1 1 0,-1-1 0,4 4 0,-1-4 0,6 7 0,-5-8 0,3 3 0,-4-7 0,-1-2 0,2 3 0,-3-3 0,1 1 0,0 0 0,0-1 0,-2 2 0,2-3 0,-2 1 0,1 0 0,0-1 0,-1 1 0,0 0 0,0-1 0,-1 1 0,2 0 0,0-1 0,1 1 0,-1 1 0,1 1 0,0 0 0,0 0 0,0 1 0,0-2 0,1 1 0,-1-1 0,2 0 0,-3-1 0,1 3 0,0-2 0,2 1 0,-2 1 0,1-2 0,-1 1 0,0 0 0,0-2 0,-2 3 0,2-3 0,-2 1 0,1-1 0,-1 0 0,0-1 0,1 1 0,-1 0 0,1-1 0,-1 1 0,1 0 0,-2-1 0,3 1 0,-2 0 0,1-1 0,0 1 0,0 0 0,0 1 0,1-1 0,2 4 0,1 0 0,3 4 0,4 1 0,3 5 0,-3-4 0,5 8 0,-7-8 0,3 5 0,-2-3 0,-4-2 0,-1-3 0,-2-3 0,-1-2 0,-1-1 0,-2-1 0,1-1 0,-2 1 0,0 0 0,0-1 0,0 1 0,0-1 0,0 1 0,0-1 0,0 1 0,0 0 0,0-1 0,0 1 0,0-1 0,0 1 0,0-1 0,0 1 0,-4-2 0,2 0 0,-3-1 0,3 0 0,-5-5 0,3 3 0,-2-5 0,1 4 0,2-1 0,-1 1 0,1 0 0,2 0 0,-2 2 0,2-1 0,-2 0 0,0 0 0,-1 0 0,1-1 0,-3-2 0,3 1 0,-3-1 0,3 0 0,-3 0 0,3 0 0,-3 0 0,2 0 0,-2-1 0,0 0 0,0 0 0,0 0 0,0 0 0,1 0 0,1 0 0,1 0 0,0 2 0,0-1 0,2 3 0,-1-1 0,2 0 0,0 1 0,5 1 0,-2 2 0,4 2 0,-2 0 0,1 0 0,0-1 0,0 3 0,-2-2 0,2 1 0,-3 0 0,3 0 0,-2 1 0,2 0 0,-1 1 0,0 0 0,-1 0 0,1-1 0,-1-1 0,0 0 0,-1-1 0,-1 1 0,1-1 0,-1 0 0,0-2 0,-2 2 0,3-1 0,-2 2 0,2-2 0,-1 1 0,1 0 0,0-1 0,-1 1 0,1 0 0,0 1 0,0 0 0,-1 1 0,1-1 0,1 0 0,-1-1 0,2 1 0,-3-1 0,1 0 0,0-1 0,-1 1 0,1 0 0,0-1 0,-1 1 0,1 0 0,-1-1 0,0 0 0,-2 1 0,3-2 0,-2 2 0,0-2 0,1 2 0,-1 0 0,-1-1 0,1 1 0,-1-1 0,1 1 0,0 0 0,1-1 0,-2 1 0,1 0 0,1-1 0,-2 1 0,1-1 0,0 1 0,0-1 0,1 1 0,-2-1 0,3 1 0,-3 0 0,1-1 0,0 1 0,0-1 0,1 1 0,-2 0 0,3-2 0,-2 1 0,1 0 0,0 0 0,-2 1 0,3-1 0,-2 1 0,1-1 0,0 0 0,-1 1 0,1-2 0,0 2 0,0 0 0,0-1 0,0 1 0,0-2 0,-2 2 0,3-1 0,-2 2 0,0-2 0,2 1 0,-3-1 0,1 1 0,0 0 0,0-1 0,0 1 0,0-1 0,-1 1 0,1-1 0,-1 1 0,0 0 0,2-1 0,-2 1 0,1 0 0,-1-1 0,1 1 0,0 0 0,1-1 0,-2 1 0,2 0 0,-2 0 0,1-1 0,-1 1 0,1 0 0,-1-1 0,1 1 0,0-1 0,1 1 0,-2 0 0,3-2 0,-3 3 0,2-4 0,0 4 0,-1-3 0,2 1 0,-2 1 0,2-1 0,-2 2 0,1-3 0,-1 1 0,2 1 0,-2 0 0,2-1 0,-2 1 0,2-1 0,-1 1 0,0 1 0,-2-1 0,3-2 0,-3 3 0,1-3 0,-1 3 0,0-1 0,0 0 0,0-1 0,0 1 0,0 0 0,0-1 0,0 2 0,0-1 0,0 2 0,0-3 0,0 1 0,0 0 0,0-1 0,0 1 0,0 0 0,0 0 0,0-1 0,1 1 0,-1-1 0,2 1 0,0-1 0,1 1 0,-1 0 0,0-1 0,0 0 0,0-1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17:42:39.185"/>
    </inkml:context>
    <inkml:brush xml:id="br0">
      <inkml:brushProperty name="width" value="0.1" units="cm"/>
      <inkml:brushProperty name="height" value="0.1" units="cm"/>
    </inkml:brush>
  </inkml:definitions>
  <inkml:trace contextRef="#ctx0" brushRef="#br0">0 17 24575,'8'0'0,"-1"0"0,2 0 0,-5 0 0,6 1 0,-7-1 0,4 4 0,-3-2 0,4 1 0,-3 0 0,0-2 0,1 2 0,-3-1 0,1 0 0,-2-2 0,1 2 0,0-2 0,0 1 0,-1-1 0,1 1 0,-1 0 0,1 0 0,0 0 0,-1-1 0,1 1 0,0-1 0,0 2 0,1-1 0,-1-1 0,1 3 0,-1-3 0,-1 1 0,1-1 0,0 2 0,-1-2 0,1 1 0,1-1 0,-1 0 0,5 0 0,-4 0 0,6 0 0,-2 0 0,2 0 0,-2 0 0,1 0 0,-4 0 0,2 0 0,-3 0 0,0 0 0,-2 0 0,1 0 0,0 0 0,-1 0 0,1 0 0,1 0 0,-1 0 0,3 0 0,-3 0 0,1 0 0,-1 0 0,0 0 0,-1 0 0,1 0 0,0 0 0,-1 0 0,2 0 0,0 0 0,1 0 0,-2 0 0,3 0 0,-2 0 0,2 0 0,0 0 0,0 0 0,0 0 0,-1 0 0,0 0 0,-2 0 0,3 0 0,-3 0 0,3 0 0,-3 0 0,1 0 0,-2 0 0,3 0 0,-2 0 0,1 0 0,-2 0 0,1 0 0,0 0 0,0 0 0,-1 0 0,1 0 0,0 0 0,1 0 0,0 0 0,2 0 0,0 0 0,0 0 0,-1 0 0,0 0 0,-2 0 0,2 0 0,-3 0 0,1 0 0,0 0 0,-1 0 0,1 0 0,0 0 0,-1 0 0,1 0 0,1 0 0,1 0 0,2 0 0,0 0 0,0 0 0,-1 0 0,0 0 0,0 0 0,-1 0 0,-1 0 0,0 0 0,-1 0 0,3 0 0,-2 0 0,4 0 0,-2 0 0,4 0 0,-2 0 0,1 0 0,1 0 0,0 0 0,0 0 0,-2 0 0,0 0 0,-2 0 0,-2 0 0,0 0 0,-1 0 0,0 0 0,-1 0 0,1 0 0,0 0 0,-1 0 0,1 0 0,1-1 0,-1 0 0,3 0 0,-2 0 0,2 0 0,-1 0 0,0 1 0,-1 0 0,0 0 0,-2 0 0,1 0 0,0 0 0,-1 0 0,1 0 0,0 0 0,-1 0 0,1 0 0,0 0 0,-1 0 0,1 0 0,0 0 0,-1 0 0,1 0 0,0 0 0,1 0 0,-1 0 0,1 0 0,-1 0 0,-1 0 0,1 0 0,0 0 0,-1 0 0,1 0 0,-1 0 0,1 0 0,-1 0 0,1 0 0,0 0 0,-1 0 0,1 0 0,0 0 0,-1 0 0,1 0 0,0 0 0,-1 0 0,1 0 0,-1 0 0,1 0 0,0 0 0,-1 0 0,1 0 0,0 0 0,-1 0 0,1 0 0,0 0 0,-1 0 0,1 0 0,0 0 0,-1 0 0,1 0 0,0 0 0,-1 0 0,1 0 0,0 0 0,0 0 0,-1 0 0,2 0 0,-1 0 0,2 0 0,-1 0 0,-1 0 0,2 0 0,-2 0 0,3 0 0,-1 0 0,-1 0 0,0 0 0,-1 0 0,0 0 0,-1 0 0,1 0 0,0 0 0,-1 0 0,1 0 0,0 0 0,-3-5 0,-1 2 0,-1-5 0,-1 3 0,-2-3 0,2 4 0,0-3 0,1 6 0,1-2 0,0 1 0,1-1 0,6 5 0,-3 1 0,4 3 0,-4 0 0,-1-3 0,0 1 0,-1-1 0,1 0 0,-2-1 0,1 1 0,-1 0 0,0-1 0,0 1 0,0 0 0,0 0 0,0 1 0,0-2 0,0 1 0,-1-1 0,-1 1 0,0 0 0,-2-2 0,3 1 0,-2-1 0,0 1 0,0-2 0,2 3 0,-3-2 0,3 2 0,-3-2 0,1 2 0,0-2 0,1 1 0,-1 0 0,0 0 0,0-1 0,1 1 0,-1-2 0,1 2 0,-1-1 0,1-1 0,-1 2 0,-1-1 0,1 0 0,-3 0 0,3 0 0,-1 0 0,1-1 0,0 1 0,1-1 0,-1 2 0,0-2 0,1 0 0,-2 0 0,-1 0 0,-1 0 0,-2 0 0,2 0 0,-3 0 0,2 0 0,0-2 0,1 1 0,1-1 0,1 1 0,1 1 0,1 0 0,-1 0 0,0 0 0,1 0 0,-1 0 0,0 0 0,1 0 0,-1 0 0,1 0 0,-1 0 0,1 0 0,-1 0 0,0 0 0,0 0 0,1 0 0,-1 0 0,0 0 0,1 0 0,-1 0 0,0 0 0,1 0 0,-1 0 0,0 0 0,1 0 0,-1 0 0,0 0 0,0 0 0,1 0 0,-1 0 0,0 0 0,0 0 0,-1 0 0,1 0 0,-1 0 0,0 0 0,1 0 0,-1 0 0,1 1 0,0-1 0,0 1 0,-1-1 0,1 0 0,-2 0 0,0 0 0,-1 0 0,0 0 0,1 0 0,0 0 0,0 0 0,-1 0 0,2 0 0,-2 0 0,1 0 0,-1 0 0,0 0 0,2 0 0,0 0 0,1 0 0,0 0 0,1 0 0,-1 0 0,0 0 0,0 0 0,-1 0 0,1 0 0,-1 0 0,0 0 0,1 0 0,-1 0 0,1 0 0,0 0 0,1 1 0,-1 0 0,0 0 0,0-1 0,1 0 0,-2 0 0,0 0 0,0 0 0,2 0 0,-1 0 0,-1 0 0,1 0 0,-3 0 0,3 0 0,-3 0 0,2 0 0,-2 0 0,1 0 0,1 0 0,1 0 0,0 0 0,1 0 0,-1 0 0,0 0 0,1 0 0,-1 0 0,-1 0 0,-1 0 0,-1 0 0,0 0 0,0 0 0,-1 0 0,0 0 0,-1 0 0,2 0 0,-1 0 0,2 0 0,-3 0 0,5 0 0,-1 0 0,1 0 0,1 0 0,-1 0 0,0 0 0,0 0 0,1 0 0,-2 0 0,-1 0 0,0 0 0,0 0 0,2 0 0,-3 0 0,3 0 0,-3 0 0,3 0 0,-2 1 0,1-1 0,0 3 0,2-3 0,-1 2 0,0-1 0,0-1 0,1 2 0,-1-1 0,0 0 0,1-1 0,-1 0 0,0 0 0,1 0 0,-1 0 0,0 0 0,1 0 0,-1 0 0,0 0 0,0 0 0,1 0 0,-1 0 0,0 0 0,1 0 0,-1 0 0,1 0 0,-1 0 0,0 0 0,-1 0 0,1 0 0,0 0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5T17:40:01.05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322 233,'9'76,"1"1,-1-1,1 1,1 18,-2-2,-1-34,-4-46,-4 6,4-3,-3 7,8-8,-8 0,8 4,-8-4,7 4,-2-4,-1-1,3 0,-7 0,8 1,-8 2,3-3,-4 4,0 0,0-4,0 3,0-69,0 31,5-55,-4 44,4-8,0-9,-4 0,4-15,-5 21,0-4,0 14,-5 6,0 6,-5 3,1 7,-1-3,-3 5,3 0,-7-4,7 3,1-3,0-1,4 4,-1-8,-1 4,6 0,-11-3,1 3,-8-6,-7 0,-2-8,-6 5,-1-11,11 13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17:40:16.639"/>
    </inkml:context>
    <inkml:brush xml:id="br0">
      <inkml:brushProperty name="width" value="0.05" units="cm"/>
      <inkml:brushProperty name="height" value="0.05" units="cm"/>
    </inkml:brush>
  </inkml:definitions>
  <inkml:trace contextRef="#ctx0" brushRef="#br0">72 715 24575,'0'-6'0,"0"0"0,0-3 0,0 1 0,0-6 0,2 5 0,-2-1 0,2 1 0,-2 1 0,0-1 0,0 3 0,0 0 0,0 0 0,0 1 0,0-1 0,0 2 0,0 0 0,0 0 0,0 0 0,0 0 0,0-2 0,0 2 0,0-2 0,0 0 0,0-1 0,0-4 0,0 2 0,2-5 0,1 5 0,1-2 0,0 3 0,1 1 0,-3-1 0,0 4 0,-2-2 0,0 2 0,0 0 0,0 0 0,0 1 0,0-1 0,-2 0 0,0 0 0,0 0 0,-2 0 0,4 0 0,-2 0 0,2-2 0,0 2 0,0-2 0,0 2 0,0-2 0,0 1 0,-2-1 0,2 2 0,-3 1 0,2-1 0,-1 0 0,2 0 0,0 0 0,0 0 0,0 0 0,0 1 0,0-1 0,0 0 0,0 0 0,0 0 0,-1 0 0,0 1 0,-2 1 0,3-2 0,-4 2 0,2 0 0,-2-1 0,0 1 0,0-2 0,2 0 0,-1 0 0,2 0 0,0-2 0,1 1 0,0-1 0,0 2 0,0 0 0,0 1 0,0-1 0,0 0 0,0 0 0,0 0 0,0 0 0,0-2 0,0 2 0,0-4 0,0 3 0,0-3 0,0 4 0,0-2 0,0 2 0,0 0 0,0 0 0,0 0 0,0 0 0,0 0 0,0 0 0,0-2 0,0 2 0,0-4 0,0 3 0,0-3 0,0 2 0,0-3 0,0 3 0,0 0 0,0 0 0,0 1 0,0-1 0,0 2 0,-2 2 0,1-1 0,-2 0 0,1 0 0,-2-1 0,2 0 0,-2 0 0,2-2 0,-1 1 0,0-3 0,2 4 0,-1-2 0,2 2 0,-2 0 0,2 0 0,-3 0 0,2 0 0,0 1 0,1-1 0,0 0 0,0 1 0,-2 1 0,0-2 0,-2 4 0,2-4 0,0 4 0,2-2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17:41:14.421"/>
    </inkml:context>
    <inkml:brush xml:id="br0">
      <inkml:brushProperty name="width" value="0.1" units="cm"/>
      <inkml:brushProperty name="height" value="0.1" units="cm"/>
    </inkml:brush>
  </inkml:definitions>
  <inkml:trace contextRef="#ctx0" brushRef="#br0">133 2599 24575,'0'-8'0,"0"1"0,0 2 0,0 2 0,0-2 0,0 1 0,0 1 0,0-1 0,0 2 0,0-1 0,0 1 0,0-1 0,0 0 0,0 1 0,-2-1 0,2 0 0,-1 1 0,1-1 0,0 0 0,-1 0 0,1 1 0,-3-1 0,3 0 0,-3 0 0,3 1 0,-2 0 0,0-1 0,-1 1 0,2-2 0,0 2 0,1-1 0,-1 0 0,0 1 0,0-1 0,1 1 0,0-1 0,0 0 0,0 1 0,0-1 0,0 1 0,0-1 0,0 0 0,0 1 0,0-1 0,0 0 0,1 1 0,-1-1 0,2 0 0,-2 1 0,1-1 0,-1 0 0,1 0 0,0 1 0,0-1 0,0 0 0,-1 1 0,1-1 0,-1 0 0,3 0 0,-3 1 0,1-1 0,-1 0 0,0 1 0,0-1 0,0 1 0,0-1 0,0 0 0,0 0 0,0 1 0,0-1 0,0 0 0,0 1 0,1-1 0,0 0 0,0 0 0,-1 1 0,0-1 0,0 0 0,0 1 0,0-1 0,0 0 0,0 1 0,0-1 0,0 1 0,0-1 0,0 0 0,0 1 0,0-1 0,0 1 0,0-1 0,0 1 0,0-1 0,0 1 0,0-1 0,0 0 0,0 1 0,0-1 0,0 0 0,0 1 0,0-1 0,0 1 0,0-1 0,0 0 0,0 1 0,0-1 0,0 1 0,0-1 0,0 1 0,0-1 0,0 0 0,0 0 0,0 1 0,0-1 0,0 0 0,0 0 0,0 1 0,0-1 0,0 0 0,0 1 0,0-1 0,0 0 0,0 1 0,-1-1 0,0 1 0,0-1 0,1 1 0,0-1 0,0 0 0,0 1 0,0-1 0,0 1 0,0-1 0,0 0 0,0 1 0,0-1 0,0 0 0,0-1 0,0 1 0,0-1 0,0 1 0,0 0 0,0-1 0,0 1 0,0-1 0,0 1 0,0 0 0,0 0 0,0 1 0,0-1 0,0 0 0,0 1 0,0-1 0,0 0 0,-1 1 0,1-1 0,-1 0 0,1 1 0,0-1 0,0 0 0,0 1 0,0-1 0,-1 0 0,0 0 0,0 1 0,1-1 0,0-1 0,-1 1 0,1-2 0,-3-3 0,3 3 0,0-1 0,5 6 0,-2 1 0,2 0 0,-2 1 0,-1-2 0,1 2 0,-2 0 0,0 0 0,-1-8 0,0 4 0,0-7 0,0 6 0,0-3 0,0 2 0,0-4 0,0 3 0,0 1 0,0 0 0,0 0 0,0 0 0,0 0 0,0 2 0,0-1 0,0 0 0,-1 0 0,1 1 0,-1-3 0,1 2 0,0-1 0,0 1 0,0 1 0,0-1 0,0 0 0,0 1 0,0-1 0,0 0 0,0 1 0,0-1 0,0 0 0,-1 1 0,0-1 0,0 0 0,1 1 0,0-1 0,0 1 0,0-1 0,0-1 0,0 1 0,0-3 0,0 3 0,-1-1 0,0 0 0,0 0 0,1 0 0,0 2 0,-1-1 0,1 0 0,-1 0 0,1 1 0,0-1 0,0 0 0,0 1 0,0-1 0,0 0 0,-2 1 0,2-1 0,-1 0 0,1 1 0,-1-1 0,0 0 0,0 0 0,1 1 0,0-1 0,0 0 0,0 1 0,0-1 0,0 0 0,0 1 0,0-1 0,0 0 0,0 1 0,0-2 0,0 0 0,0 0 0,0 1 0,0 1 0,0-1 0,0 0 0,0 1 0,-1-1 0,1 0 0,-2 1 0,2-1 0,0 1 0,0-1 0,-1 0 0,1 0 0,-1 1 0,0-1 0,0 0 0,0 0 0,1 1 0,0-1 0,0 0 0,0 1 0,0-1 0,0 1 0,0-1 0,0-1 0,0-1 0,0-1 0,0 0 0,0 0 0,0 0 0,0 0 0,0 2 0,0-2 0,0 3 0,0-1 0,0 1 0,0 1 0,0-1 0,0 1 0,0-1 0,0 0 0,0 1 0,0-1 0,0 0 0,0 1 0,0-1 0,0 1 0,0-1 0,3 8 0,-1-4 0,2 7 0,-3-20 0,-1 7 0,0-10 0,0 9 0,0-1 0,0 2 0,0 0 0,0 2 0,0 0 0,0 0 0,0-1 0,0 1 0,0-2 0,0 2 0,0-1 0,0 1 0,0 1 0,0-1 0,0 0 0,0 1 0,0-1 0,0 0 0,0 1 0,0-1 0,0 0 0,0 1 0,0-1 0,0 0 0,0 0 0,0 1 0,0-1 0,0 0 0,0 1 0,0-1 0,0 0 0,0 0 0,0 1 0,0-1 0,0 0 0,0 0 0,0 1 0,0-1 0,0 0 0,0 1 0,0-1 0,0 0 0,0 0 0,0 1 0,0-1 0,0-1 0,0 1 0,0-2 0,0 3 0,0-2 0,0 0 0,0 0 0,0 2 0,0-1 0,0 0 0,0 0 0,0 1 0,0-1 0,0 0 0,0-1 0,0 0 0,0-1 0,0-1 0,0 2 0,0-2 0,0 1 0,0 0 0,0 1 0,0 0 0,0 2 0,0-1 0,0 0 0,0 1 0,0-1 0,0-1 0,0-1 0,0-1 0,0 0 0,0 0 0,0 0 0,0 0 0,0 0 0,0 2 0,0-1 0,0 3 0,0-1 0,0 0 0,2 1 0,-1 0 0,1-1 0,-2-1 0,-1-1 0,1 0 0,-2 0 0,2 2 0,0 0 0,0 1 0,0-1 0,0 0 0,0 0 0,0 1 0,0-1 0,0-1 0,0 1 0,0-1 0,0 1 0,0 0 0,0 0 0,0 1 0,0-3 0,0 1 0,0-1 0,0 1 0,0 0 0,0 1 0,0-1 0,0 1 0,0 0 0,0 1 0,0-1 0,0 0 0,0 1 0,0-1 0,0 0 0,0 0 0,0 1 0,0-1 0,0 0 0,0 1 0,0-1 0,0 0 0,0 1 0,0-1 0,0 0 0,0 0 0,0 1 0,0-1 0,0 0 0,0-1 0,0 1 0,0-1 0,0 1 0,0 0 0,0 1 0,0-1 0,0 0 0,0 1 0,0-1 0,1 0 0,0 1 0,0-1 0,0 1 0,-1-1 0,2 0 0,-2 0 0,1-1 0,-1 1 0,2-1 0,-2 1 0,0 1 0,0-1 0,0 0 0,0 0 0,0 1 0,0-1 0,0 0 0,0 0 0,0 1 0,0-1 0,0 0 0,0 1 0,0-1 0,0 0 0,0 0 0,0 1 0,0-1 0,0 0 0,0 0 0,0 1 0,0-1 0,0 1 0,0-1 0,0 0 0,0 1 0,0-1 0,0-1 0,1 2 0,-1-3 0,1 3 0,-1-4 0,-1 1 0,1-2 0,-1 4 0,1-2 0,0 2 0,0 1 0,0-1 0,0 0 0,0 1 0,0-1 0,0 0 0,0 0 0,0 1 0,0-1 0,0 0 0,0 1 0,0-1 0,0 0 0,0 1 0,0-1 0,0 0 0,0-1 0,0 1 0,0-1 0,0 1 0,0 0 0,0 1 0,0-3 0,0 2 0,0-1 0,0 0 0,-2 1 0,2-1 0,-3-1 0,3 2 0,-2-1 0,1 1 0,0 1 0,0-1 0,0 0 0,0 0 0,1 1 0,0-1 0,0 1 0,0-1 0,0 0 0,0 1 0,0-1 0,0 0 0,0 1 0,0-1 0,0 1 0,0-1 0,0 0 0,0 1 0,0-1 0,0 0 0,0 0 0,0 1 0,0-1 0,0-1 0,-1 2 0,-1-4 0,0 5 0,-1-4 0,1 3 0,0-3 0,1 2 0,0-2 0,1 0 0,0 3 0,0-3 0,0 4 0,0-5 0,0 3 0,0-5 0,0 4 0,0-2 0,0 3 0,0 0 0,0-1 0,0 1 0,0-3 0,0 2 0,0-2 0,0 1 0,0-1 0,0 3 0,0-1 0,0 1 0,0-1 0,0 1 0,0-2 0,1 1 0,1 0 0,-1 1 0,0 1 0,-1-1 0,2 0 0,-2 1 0,1-1 0,-1 0 0,1 0 0,0 1 0,0-1 0,-1 0 0,0 1 0,0-3 0,1 2 0,-1-1 0,1 2 0,1-1 0,-2 0 0,1 0 0,1-1 0,-2 1 0,1-1 0,0 1 0,0 0 0,1 1 0,-2-1 0,2 0 0,-1 0 0,-1 1 0,1-1 0,-1 0 0,0 1 0,0-3 0,0 2 0,0-1 0,0 1 0,0-1 0,0 1 0,0-1 0,0 1 0,0 1 0,0-1 0,0 0 0,0 1 0,0-1 0,0 1 0,0-1 0,0 0 0,0 1 0,0-1 0,0 1 0,0-1 0,0 1 0,0-1 0,0-1 0,0 0 0,0-2 0,0 2 0,0 2 0,0-2 0,0 2 0,0-6 0,0 2 0,0-3 0,0 4 0,0-2 0,0 4 0,0-3 0,0 3 0,-1-4 0,0 2 0,0-4 0,1 0 0,0 0 0,0 0 0,0 2 0,0 2 0,0 0 0,0 1 0,0 0 0,0 2 0,0-1 0,0 1 0,0-1 0,0 0 0,0 1 0,0-1 0,0 0 0,0 1 0,0-1 0,0 0 0,0 1 0,0-1 0,0 1 0,0-1 0,0 0 0,0 1 0,0-1 0,0 0 0,0 0 0,0 1 0,0-1 0,0 1 0,0-1 0,0 0 0,0 1 0,0-2 0,0-1 0,0-1 0,0 0 0,0 4 0,0-3 0,0 4 0,0-4 0,0 1 0,0-6 0,0 1 0,0-1 0,0 2 0,0 2 0,0 2 0,0-2 0,0 3 0,1-3 0,0 3 0,0-1 0,-1 1 0,0 0 0,0-1 0,0 1 0,0-1 0,0 1 0,0 1 0,0-1 0,0 0 0,0 0 0,0 1 0,0-1 0,0 0 0,0 0 0,0 1 0,0-1 0,0 0 0,0 1 0,0-1 0,0 1 0,0-1 0,0-1 0,0 1 0,0-3 0,0 3 0,0-1 0,0 0 0,0 0 0,0-1 0,0 2 0,0-1 0,0 1 0,-1 0 0,0 0 0,-1 1 0,2-1 0,-3 0 0,3-1 0,-1 1 0,1-1 0,-2-1 0,2 2 0,-1-2 0,1 0 0,0-1 0,0 0 0,0 0 0,0-2 0,0 2 0,0-2 0,0 2 0,0 0 0,0 2 0,0 0 0,0-1 0,0 2 0,0-1 0,0 1 0,0-1 0,0 1 0,0-3 0,0 2 0,0-1 0,0 0 0,0 2 0,0-2 0,0 3 0,0-1 0,0 0 0,-4 2 0,2-1 0,-3 2 0,2 2 0,1-2 0,-2 4 0,1-3 0,-1 2 0,1-1 0,-1 0 0,1 1 0,-3 0 0,0 0 0,-1 0 0,0 0 0,-1 0 0,0 0 0,-5 0 0,5 0 0,-1-1 0,3-1 0,3-1 0,-1 1 0,2 1 0,1 0 0,1 2 0,0-1 0,1 2 0,1-1 0,1 2 0,0 0 0,0 0 0,0 0 0,1-1 0,-1 0 0,2 0 0,-2 1 0,0 0 0,-1-2 0,1 2 0,0-3 0,0 1 0,0 0 0,-1-1 0,0 1 0,0-1 0,-1 0 0,1 0 0,-2-1 0,3 1 0,-3 1 0,1-1 0,0 1 0,0-1 0,1 0 0,-2-1 0,2 1 0,-2 0 0,0-1 0,0 1 0,0-1 0,0 1 0,0 0 0,0-1 0,0 3 0,0-2 0,0 2 0,0-2 0,0 3 0,0-3 0,0 3 0,0-3 0,0 1 0,0-2 0,0 1 0,0 0 0,0 1 0,0-1 0,0 3 0,-2-3 0,2 1 0,-1 0 0,0 0 0,0 1 0,0 1 0,1-2 0,-1 2 0,0-1 0,0 0 0,0 0 0,0 1 0,0-2 0,1 2 0,-1-3 0,0 2 0,0-2 0,1 3 0,0-3 0,0 3 0,0-3 0,0 2 0,0-2 0,0 3 0,0-3 0,0 3 0,0-3 0,0 2 0,0-2 0,0 2 0,-1-3 0,1 2 0,-2-1 0,1 2 0,1-3 0,-3 1 0,3 0 0,-2-1 0,0 1 0,1 1 0,-2-1 0,3 3 0,-3-3 0,2 3 0,-1-3 0,1 2 0,0-2 0,0 1 0,0-1 0,1 0 0,-1-1 0,1 1 0,-2 0 0,1 0 0,1 1 0,-3 0 0,3 1 0,-1 0 0,1 0 0,-1-1 0,0 0 0,0-1 0,0 2 0,0-1 0,-1 3 0,1-3 0,0 2 0,1 0 0,0 2 0,0-2 0,0 3 0,0-2 0,0 1 0,0-2 0,0-1 0,0 1 0,0 0 0,0 0 0,0 0 0,0-1 0,0 0 0,0-2 0,1 3 0,0-3 0,1 3 0,-1-3 0,1 2 0,-1 0 0,1-1 0,-2 2 0,2-1 0,-2-1 0,0 0 0,0-1 0,0 0 0,0-1 0,0 1 0,0 0 0,1-1 0,0 1 0,1-1 0,-1 1 0,-1-1 0,0 1 0,0-1 0,0 1 0,0-1 0,0 1 0,0-1 0,0 1 0,-1 0 0,-1-1 0,-1 1 0,2 0 0,-2-1 0,3 1 0,-2 0 0,0-1 0,0 0 0,-1-1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17:41:19.835"/>
    </inkml:context>
    <inkml:brush xml:id="br0">
      <inkml:brushProperty name="width" value="0.1" units="cm"/>
      <inkml:brushProperty name="height" value="0.1" units="cm"/>
    </inkml:brush>
  </inkml:definitions>
  <inkml:trace contextRef="#ctx0" brushRef="#br0">1 0 24575,'7'3'0,"1"-1"0,-5 1 0,-1 0 0,1-2 0,-2 1 0,1 0 0,0 1 0,0-2 0,0 1 0,0 0 0,0 1 0,0-2 0,-1 2 0,2-2 0,-2 0 0,2 3 0,-1-3 0,0 2 0,0-1 0,0 0 0,-1 1 0,2-1 0,-2 0 0,1 0 0,0 0 0,-1 1 0,2-1 0,-1 1 0,0-2 0,-1 2 0,1-2 0,0 2 0,0-1 0,0 1 0,1 0 0,-1-1 0,1-1 0,-2 2 0,1-2 0,0 1 0,1 0 0,-1 0 0,1 0 0,-1-1 0,1 2 0,0-2 0,-1 2 0,1-2 0,-1 2 0,1-2 0,0 2 0,-1-2 0,-1 1 0,3 0 0,-4 0 0,4 0 0,-3 0 0,1-1 0,0 2 0,-1-1 0,1 1 0,0-2 0,0 2 0,-1-2 0,3 2 0,-4 0 0,4-2 0,-3 2 0,2-2 0,0 0 0,-2 2 0,1-2 0,0 2 0,1 0 0,-1-2 0,1 2 0,0-2 0,-2 2 0,2-2 0,-2 2 0,2-2 0,0 1 0,-2 0 0,1-1 0,0 2 0,1 0 0,-1-2 0,0 2 0,0-2 0,-2 2 0,2-1 0,0 0 0,-1 0 0,2-1 0,-2 1 0,2 0 0,-2 0 0,3 0 0,-3 1 0,3 0 0,-2-1 0,0 0 0,0 0 0,0-1 0,1 2 0,-1-2 0,0 2 0,0-2 0,-2 2 0,3-1 0,-2 0 0,1 0 0,1 0 0,-2 0 0,2 0 0,-1 0 0,0 0 0,1 0 0,-1 1 0,1-1 0,0 0 0,-1 0 0,0 0 0,0-1 0,0 1 0,0 0 0,1-1 0,0 0 0,-1 0 0,1 1 0,-1 1 0,1-2 0,0 0 0,-1 0 0,1 1 0,0-1 0,-2 2 0,2-2 0,-2 1 0,2 0 0,0-2 0,-2 3 0,2-3 0,-2 3 0,4-2 0,-4 2 0,3-2 0,-3 1 0,2-2 0,-1 3 0,1-3 0,1 2 0,-1-1 0,-2 1 0,3-2 0,-4 3 0,4-3 0,-3 2 0,2 0 0,-1-1 0,0 1 0,1 0 0,-1-1 0,2 2 0,-2-3 0,1 2 0,0 0 0,-1 0 0,1 0 0,-1 0 0,1-2 0,-2 3 0,2-2 0,-1 2 0,0 0 0,1-2 0,0 1 0,-1 0 0,3 1 0,-2-1 0,1 1 0,-2-1 0,0 0 0,0 0 0,0-1 0,0 1 0,1 0 0,0 0 0,-1 1 0,1-2 0,0 2 0,-2-2 0,2 1 0,-2 0 0,1 0 0,1 0 0,-1 0 0,1 0 0,0-1 0,-2 1 0,-6-7 0,3 4 0,-6-4 0,8 3 0,-4 0 0,2 0 0,-2-1 0,2 0 0,0 1 0,0 0 0,0 0 0,1 0 0,-2-1 0,2 2 0,-2-3 0,0 2 0,0-4 0,-1 2 0,1-2 0,-2 0 0,2 0 0,0-2 0,-1 2 0,0-4 0,0 2 0,-1-2 0,1 1 0,-2 0 0,3 0 0,-3 1 0,2 0 0,-2 0 0,2 2 0,-1 0 0,-1 0 0,3 1 0,-1 1 0,0 1 0,0 1 0,-1-3 0,2 2 0,-3-1 0,3 2 0,-3 0 0,3 0 0,-1-1 0,1 1 0,1-1 0,-1 0 0,1 1 0,-1-1 0,0 1 0,-1-3 0,1 2 0,-1-1 0,0 0 0,1 1 0,-2-1 0,3 1 0,0 0 0,0 2 0,0-2 0,1 2 0,-1-3 0,2 0 0,0 1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17:41:34.273"/>
    </inkml:context>
    <inkml:brush xml:id="br0">
      <inkml:brushProperty name="width" value="0.1" units="cm"/>
      <inkml:brushProperty name="height" value="0.1" units="cm"/>
    </inkml:brush>
  </inkml:definitions>
  <inkml:trace contextRef="#ctx0" brushRef="#br0">152 35 24575,'13'9'0,"3"0"0,-7-2 0,2 3 0,-5-5 0,0 3 0,-1-2 0,0 0 0,0 0 0,-2-2 0,3 2 0,-3-2 0,3 2 0,-2 0 0,3 2 0,0-2 0,0 4 0,1-3 0,-2 0 0,-1-1 0,0 0 0,-1-1 0,0-1 0,-2-1 0,1-1 0,0 1 0,0 0 0,-2-1 0,1 0 0,0 0 0,1 0 0,-1 0 0,1 3 0,1-2 0,1 2 0,1 0 0,0 1 0,0 0 0,0 2 0,0-3 0,-1 2 0,1-2 0,-3-1 0,1 0 0,-1-1 0,-1 0 0,1-1 0,0 1 0,0 1 0,-1-1 0,3 2 0,-2-1 0,1-1 0,0 1 0,-1 0 0,2 0 0,-3 0 0,1-2 0,0 1 0,-2 0 0,0-1 0,2 0 0,-6 1 0,1-2 0,-5 1 0,1-2 0,-1 0 0,-2 0 0,-1 0 0,-1 0 0,3-1 0,2-1 0,1-1 0,2 2 0,-1-2 0,1 2 0,0-1 0,0 0 0,1 0 0,-1 1 0,0-2 0,0 3 0,1-3 0,-1 3 0,0-2 0,1 2 0,0-3 0,1 1 0,0 0 0,0-1 0,-2 1 0,-1 0 0,1-1 0,-1 0 0,2 0 0,-3 1 0,2-1 0,-1 0 0,1 0 0,1 1 0,0-1 0,0 0 0,1 0 0,-1 1 0,2-1 0,-3 2 0,2-2 0,-1 2 0,0-2 0,2 1 0,-2 0 0,0 0 0,1 0 0,-1-1 0,1 1 0,0-1 0,-2 0 0,0 1 0,2-1 0,-1 2 0,0-2 0,1 2 0,-2-2 0,2 0 0,-2 1 0,0-1 0,1 0 0,-1 1 0,0-1 0,2 0 0,-1 2 0,0-1 0,0 0 0,-1-1 0,1 1 0,-2-1 0,1-1 0,-1 0 0,-1 0 0,1 0 0,-2 0 0,1-1 0,1 2 0,0-2 0,1 3 0,0-1 0,0 1 0,2 0 0,-2 2 0,1-3 0,-2 2 0,2 0 0,-1-2 0,0 3 0,1-1 0,-1-1 0,0 2 0,1-2 0,-1 0 0,0 1 0,0-2 0,1 3 0,0-2 0,-1 0 0,1 1 0,-2-2 0,2 3 0,0-2 0,0 0 0,1 0 0,-2 0 0,1 0 0,0 0 0,1 0 0,-1-1 0,0 2 0,0-2 0,1 2 0,-2-2 0,2 1 0,-2-1 0,0 0 0,1 0 0,0 1 0,0-1 0,0 1 0,1 0 0,-2 0 0,10 1 0,-7 1 0,8 0 0,-6 3 0,0-2 0,1 0 0,0 2 0,-1-2 0,1 1 0,0 0 0,-1 0 0,1 0 0,0 1 0,0-1 0,-1 0 0,1 0 0,0 0 0,-1 0 0,1-1 0,0 0 0,-2 1 0,2 0 0,-2 0 0,1 0 0,0 0 0,-1 0 0,2 1 0,0 0 0,-1-1 0,0 1 0,0-2 0,-1 1 0,2 0 0,0-1 0,-2 2 0,1-2 0,-1 2 0,2 0 0,-1-1 0,1 1 0,-1 0 0,0-1 0,0 0 0,0 0 0,0 0 0,0-1 0,0 3 0,1-2 0,-1 1 0,1 0 0,0 0 0,-1-1 0,1 1 0,0 0 0,-2 0 0,2-1 0,-2 0 0,1 0 0,0 0 0,-1 0 0,2 1 0,0 0 0,-1-1 0,1 1 0,0 0 0,-2-1 0,2 1 0,-2 0 0,1-1 0,0 0 0,-1 0 0,1 0 0,0 0 0,-2 1 0,3-1 0,-1 1 0,0 0 0,1-2 0,-2 2 0,2-2 0,-1 2 0,2-2 0,-3 1 0,1-1 0,0 2 0,0-3 0,0 4 0,1-3 0,-1 1 0,2 0 0,-3 0 0,2-1 0,-2 2 0,2-3 0,0 2 0,-1-1 0,0 1 0,0-1 0,1 1 0,-1 0 0,2-2 0,-1 3 0,-1-3 0,1 2 0,0-1 0,-2 1 0,3-2 0,-3 2 0,3-1 0,-3 1 0,3-1 0,-3 1 0,3 0 0,-1-2 0,-2 3 0,3-3 0,-4 2 0,4-1 0,-3 1 0,2-2 0,0 3 0,-1-3 0,0 2 0,0 0 0,0-1 0,0 2 0,1-3 0,-1 2 0,1 0 0,1 0 0,-3 1 0,3-1 0,-3 0 0,2-1 0,-1 1 0,1 0 0,0-1 0,-1 2 0,1 0 0,-1-1 0,0 0 0,0 0 0,-1 0 0,0 1 0,-1 0 0,1 0 0,1 0 0,-1-1 0,2 1 0,-2 0 0,1-1 0,0 0 0,-2 2 0,3-4 0,-2 4 0,0-3 0,1 2 0,0-1 0,0 1 0,1-1 0,0 1 0,-1-1 0,0 1 0,0-2 0,-1 1 0,1 0 0,0 0 0,-1 1 0,2 0 0,-2-1 0,2 1 0,-2-2 0,2 2 0,-2-2 0,2 1 0,-2 0 0,1 0 0,0 0 0,-2 1 0,4-1 0,-4 1 0,4-2 0,-3 2 0,1-2 0,1 2 0,-2 0 0,3-2 0,-3 1 0,1 0 0,0 0 0,-1 0 0,2 0 0,-1-1 0,1 1 0,0-1 0,-1 1 0,1 0 0,0 0 0,-1 1 0,3-1 0,-2 1 0,1-1 0,-1 0 0,-1-2 0,1 3 0,0-3 0,-2 2 0,2 0 0,-1-1 0,0 1 0,2-1 0,-4 1 0,4-1 0,-3 1 0,2 0 0,0-1 0,-1 1 0,-1 0 0,3-1 0,-2 2 0,1 0 0,0-1 0,-1 0 0,1 1 0,-1-1 0,1 1 0,-1 0 0,1-1 0,-1 0 0,0 0 0,0-1 0,-1 2 0,2-2 0,0 1 0,-1 0 0,1-1 0,-2 2 0,1-2 0,0 1 0,0 1 0,1-1 0,0 0 0,-2 1 0,1-2 0,0 1 0,0 1 0,1-1 0,-1 2 0,1-2 0,-2 1 0,2-2 0,-2 2 0,1-2 0,1 0 0,0 2 0,-1-2 0,1 0 0,1 2 0,-1-2 0,1 1 0,-2 0 0,1-2 0,-2 3 0,3-3 0,-3 2 0,3 0 0,-1-1 0,-2 2 0,3-3 0,-2 2 0,1-1 0,0 1 0,-1-2 0,1 3 0,0-2 0,-1 1 0,1 0 0,0-2 0,-1 3 0,1-3 0,-1 2 0,1-1 0,-1 1 0,2-2 0,-2 3 0,1-3 0,-1 2 0,1 0 0,-1-1 0,2 2 0,-1-3 0,-1 2 0,1-1 0,0 1 0,-1-2 0,1 3 0,-1-3 0,1 2 0,-1 0 0,1-1 0,-1 0 0,1 0 0,-1 0 0,1 1 0,-1-2 0,1 3 0,0-3 0,-11-4 0,4 1 0,-8-5 0,6 5 0,2-2 0,-1 4 0,4-2 0,-2 3 0,1-1 0,-1 1 0,0 0 0,0 0 0,1-3 0,-1 2 0,1-3 0,-1 1 0,0 2 0,1-1 0,-1 0 0,-1-2 0,-1-1 0,-2-1 0,0 0 0,-2 0 0,2-1 0,0 1 0,1 2 0,1-2 0,1 4 0,1-2 0,0 3 0,1-1 0,-1 1 0,0 0 0,1 0 0,-3-2 0,1 1 0,-1-2 0,3 3 0,-1-2 0,0 2 0,-1-2 0,1 0 0,-1 0 0,1 0 0,1 1 0,0 0 0,0 0 0,0 1 0,-1-1 0,1 1 0,-1-1 0,0 0 0,1 1 0,-1-1 0,-1 2 0,1-3 0,-2 3 0,3-2 0,-1 1 0,-1-1 0,1 1 0,-1-1 0,1 1 0,2-1 0,-3 2 0,2-2 0,-1 1 0,0 0 0,0 0 0,0 1 0,1-3 0,-1 3 0,0-3 0,0 3 0,1-2 0,-1 1 0,0 0 0,1 0 0,-1 0 0,0-2 0,1 2 0,-1-2 0,1 3 0,-1-2 0,2 0 0,-2 1 0,2-2 0,-2 2 0,0-1 0,2 0 0,-2 0 0,2 1 0,-2-2 0,0 2 0,2-2 0,-1 2 0,-1-1 0,1 0 0,-1 1 0,1-2 0,0 2 0,-1-2 0,0 2 0,2-1 0,-1 0 0,0 0 0,0 0 0,0 0 0,0 0 0,1 1 0,-2-2 0,1 2 0,-1-2 0,0 2 0,1-1 0,0 0 0,0-1 0,0 1 0,0 0 0,0 0 0,0 0 0,2 0 0,-3-1 0,3 1 0,-2 0 0,0 0 0,0 0 0,0-1 0,0 2 0,0-1 0,1 0 0,-2-1 0,2 2 0,-2-1 0,2 0 0,-2 1 0,2-1 0,-2 1 0,0-1 0,2 0 0,-1 1 0,0-2 0,1 2 0,-3-2 0,2 0 0,-2 1 0,1-1 0,1 2 0,-1-2 0,0 2 0,-1-2 0,1 1 0,-1 0 0,1 0 0,0 1 0,1-2 0,-1 2 0,0-1 0,0 0 0,1 1 0,0-1 0,-1 0 0,1 0 0,-2 0 0,2 0 0,0 2 0,0-3 0,0 2 0,-1-2 0,0 0 0,1 1 0,-1 0 0,2 0 0,-2 0 0,2 1 0,-2-3 0,1 3 0,-1-3 0,0 1 0,1 2 0,0-1 0,0 0 0,0 1 0,0-2 0,-1 2 0,0-2 0,1 0 0,-1 0 0,0 1 0,1-1 0,-1 1 0,2-1 0,-2 2 0,2-3 0,-2 2 0,2-2 0,-2 3 0,3-2 0,-3 2 0,2-2 0,-2 1 0,1-1 0,-1 2 0,1-2 0,-1 2 0,0-2 0,1 2 0,0-1 0,0 0 0,1 1 0,-2-2 0,0 2 0,1-1 0,-1 0 0,1 0 0,0 1 0,0-2 0,0 2 0,-1-2 0,0 1 0,2 0 0,-3 1 0,2-1 0,-1 0 0,1 0 0,-2-1 0,2 1 0,-2-3 0,0 2 0,1-3 0,-2 3 0,1-1 0,1 1 0,-1 0 0,1 1 0,0-1 0,1 0 0,-1 0 0,0 2 0,0-2 0,1 2 0,-1-2 0,0 2 0,0-2 0,1 2 0,-1-1 0,0 0 0,0 0 0,1 1 0,0-2 0,-1 3 0,2-3 0,-3 3 0,3-2 0,-2 0 0,0 0 0,1-1 0,-1 1 0,2 0 0,-2 1 0,2-1 0,-2 1 0,0 0 0,1-1 0,-1-1 0,0 1 0,2-1 0,-1 2 0,0-2 0,0 2 0,0-2 0,2 0 0,-3 1 0,2 0 0,-1 0 0,0 0 0,0 0 0,0-1 0,0 0 0,0 2 0,0-3 0,1 2 0,-2 0 0,2-2 0,-1 2 0,0-1 0,2 1 0,-3 1 0,2-2 0,-2 0 0,2 1 0,-1-1 0,1 1 0,-1 0 0,2-1 0,-3 2 0,3-3 0,-2 3 0,0-2 0,0 2 0,0-1 0,-1 1 0,2-3 0,-1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17:41:41.571"/>
    </inkml:context>
    <inkml:brush xml:id="br0">
      <inkml:brushProperty name="width" value="0.1" units="cm"/>
      <inkml:brushProperty name="height" value="0.1" units="cm"/>
    </inkml:brush>
  </inkml:definitions>
  <inkml:trace contextRef="#ctx0" brushRef="#br0">1261 1076 24575,'-14'-7'0,"0"-1"0,-6-6 0,8 4 0,-5-2 0,11 7 0,-2 1 0,0-2 0,1 2 0,-2-1 0,3 2 0,0 0 0,0 0 0,0-2 0,0 2 0,0-3 0,0 3 0,0-3 0,0 2 0,0-2 0,-1-1 0,0 1 0,-1 0 0,2 0 0,-1 0 0,0 0 0,-2-3 0,0 3 0,-1-3 0,2 1 0,-2 1 0,4 1 0,-1 0 0,1 2 0,3-1 0,-1 2 0,1-2 0,0 4 0,2-2 0,-2 2 0,2-1 0,-2 0 0,0 0 0,1 0 0,-1-1 0,-1 0 0,-1-1 0,-1-1 0,-2-3 0,1 2 0,-2-3 0,2 3 0,0 0 0,2 0 0,1 1 0,1 1 0,0 1 0,0 2 0,1-2 0,-1 2 0,0-1 0,0 0 0,1 0 0,-1 0 0,0 0 0,0 0 0,2 0 0,-2 1 0,2-2 0,-2 2 0,1-2 0,-1 0 0,-1 1 0,1-1 0,-3 0 0,1-1 0,-1 0 0,0-1 0,0 0 0,0 0 0,-1-1 0,0 3 0,0-3 0,1 3 0,-2-3 0,1 2 0,0-2 0,1 3 0,0-3 0,1 0 0,1-1 0,0-4 0,1 7 0,0-3 0,-1 7 0,1 0 0,-1 0 0,0 0 0,1 0 0,-1 0 0,2-1 0,-1 0 0,0-1 0,2 0 0,-2 0 0,2 1 0,-2-1 0,0 0 0,1-1 0,-1 1 0,0-1 0,2 0 0,-2 0 0,2 1 0,-2-1 0,0 0 0,-1-1 0,1 1 0,-1-1 0,1-1 0,-1 2 0,0-2 0,0 1 0,0-1 0,1 2 0,-2-3 0,3 3 0,-1-3 0,0 3 0,1-1 0,0 1 0,0 0 0,0 1 0,-1-1 0,0 0 0,0 1 0,1 0 0,-1 0 0,-1-1 0,1 1 0,-2-2 0,3 2 0,-1 0 0,0 0 0,2 0 0,-3 0 0,2 1 0,-2-2 0,2 2 0,-1-1 0,0 1 0,1 0 0,-1-1 0,-1 1 0,1-2 0,-2 2 0,3-1 0,-3 0 0,2 1 0,-1-1 0,2 0 0,-1 1 0,0 0 0,0 0 0,1 0 0,-1-1 0,0 2 0,1-3 0,-1 3 0,1-2 0,-1 1 0,2-1 0,-2 2 0,1-3 0,-1 2 0,1-2 0,-1 0 0,0 0 0,1 2 0,0-1 0,0 0 0,0 1 0,-1-2 0,2 2 0,-2-2 0,2 0 0,-1 1 0,0-1 0,0 2 0,0-2 0,0 2 0,-1-2 0,0 1 0,0-1 0,1 0 0,-1 0 0,1 1 0,0 0 0,1 0 0,-2 0 0,0-1 0,0 2 0,1-1 0,-1 0 0,0-1 0,1 1 0,-1-1 0,0 0 0,-1 0 0,1 1 0,-1-1 0,1 0 0,0 2 0,1-2 0,-1 3 0,0-1 0,-1 0 0,1-1 0,-1-1 0,1 1 0,-1 0 0,-1 0 0,1 0 0,-2-1 0,3 0 0,-1 0 0,1 2 0,0-2 0,1 3 0,0-2 0,0 0 0,0 1 0,0-2 0,-1 3 0,0-2 0,1 1 0,0-1 0,0 0 0,0 1 0,-1-2 0,1 2 0,-1 0 0,2-2 0,-2 2 0,2-1 0,-2 0 0,0 2 0,2-3 0,-1 2 0,0-1 0,-1 0 0,2 0 0,-2-1 0,2 2 0,-1-2 0,0 2 0,0-2 0,0 2 0,0-2 0,0 2 0,0-1 0,-1 0 0,2 0 0,-2 1 0,2-2 0,-2 3 0,1-2 0,0 0 0,0 1 0,0-2 0,-1 2 0,1-1 0,0 0 0,0 0 0,0 1 0,0-2 0,-1 2 0,0-2 0,1 1 0,-1-1 0,1 2 0,0-1 0,0 0 0,0 1 0,0-2 0,0 2 0,0-1 0,0 0 0,1 0 0,-2 0 0,2 0 0,-1 0 0,0 0 0,0-1 0,1 1 0,-2 0 0,2 0 0,-1 0 0,0 0 0,1-1 0,-2 0 0,1 0 0,0 1 0,0 0 0,0 0 0,0 0 0,0-1 0,0 1 0,-1-1 0,2 0 0,-1 2 0,0-3 0,1 2 0,-2 0 0,3-1 0,-1 2 0,-1-2 0,1 0 0,-2 1 0,2-1 0,-2 2 0,2-2 0,-1 2 0,0-2 0,0 0 0,0 1 0,-1 0 0,2 0 0,-1 0 0,0 1 0,-1-2 0,2 2 0,-2-2 0,2 1 0,-1-1 0,0 1 0,1 0 0,-1 1 0,0-2 0,0 1 0,1 0 0,-2 0 0,2 1 0,-2-2 0,0 2 0,2-2 0,-2 2 0,2-2 0,-2 2 0,1 0 0,0-2 0,0 2 0,0-1 0,0 0 0,0 0 0,0 1 0,1-2 0,-1 2 0,0-2 0,1 1 0,-1 0 0,1 0 0,-1 0 0,0 0 0,2-1 0,-3 2 0,2-2 0,-1 2 0,0-2 0,0 2 0,1-1 0,-3 0 0,2 0 0,-1-1 0,0 2 0,2-2 0,-2 2 0,2-2 0,-2 1 0,2 0 0,-2 1 0,2-1 0,-2-2 0,0 4 0,2-4 0,-1 3 0,0-1 0,-1 0 0,1 0 0,-1 1 0,2-1 0,-1 0 0,0 0 0,0-1 0,0-1 0,1 2 0,1-1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17:41:49.069"/>
    </inkml:context>
    <inkml:brush xml:id="br0">
      <inkml:brushProperty name="width" value="0.1" units="cm"/>
      <inkml:brushProperty name="height" value="0.1" units="cm"/>
    </inkml:brush>
  </inkml:definitions>
  <inkml:trace contextRef="#ctx0" brushRef="#br0">1 0 24575,'12'7'0,"-3"-2"0,1 2 0,-3 0 0,0-1 0,3 4 0,-4-3 0,5 3 0,1-1 0,0 2 0,3 0 0,-4 0 0,4 1 0,-2-1 0,0-2 0,2 2 0,-5-4 0,2 2 0,-2-3 0,0 1 0,0-1 0,0 1 0,-1 0 0,1-1 0,0 1 0,-2-1 0,1 0 0,-2 0 0,1 1 0,-3-3 0,1 2 0,-1-3 0,-1 1 0,-1-1 0,0 0 0,-1-2 0,1 1 0,0 0 0,-1 1 0,1-1 0,0 1 0,-1 0 0,1-1 0,-1 1 0,1 0 0,0-1 0,0 1 0,-1 0 0,1-1 0,0 1 0,-1 0 0,2-1 0,1 3 0,0-1 0,0 2 0,-2-1 0,3 0 0,-3-2 0,1 2 0,-1-3 0,0 1 0,-1 0 0,1-1 0,-2 1 0,2-1 0,-2 0 0,2-1 0,0 2 0,-1 0 0,1 0 0,0-2 0,0 1 0,-1 0 0,0 1 0,0-2 0,0 2 0,0-3 0,1 2 0,0-1 0,-1 1 0,1-1 0,0 2 0,-1 0 0,1-1 0,1 1 0,-1 0 0,1 0 0,-1 0 0,0-2 0,-12-6 0,1-3 0,-9-2 0,3-5 0,3 6 0,-6-5 0,7 5 0,-2 0 0,6 4 0,1-1 0,0 3 0,0-1 0,-1-1 0,2 2 0,-2-3 0,-1 0 0,1 0 0,-2-1 0,5 2 0,-1 1 0,1 1 0,1 1 0,0-1 0,0 1 0,0 0 0,-1 2 0,2-3 0,-2 2 0,2-2 0,-2 0 0,0 1 0,-1-1 0,1-1 0,-1-1 0,-1 0 0,2 0 0,-1 0 0,1 0 0,-2 0 0,3 2 0,-1-2 0,1 3 0,-1-1 0,1 0 0,-1 1 0,0-1 0,-1-1 0,1-1 0,-3-1 0,2 0 0,-2 0 0,0 0 0,-1-1 0,1 0 0,0 1 0,0 0 0,0 1 0,2 1 0,-1 0 0,3 1 0,-3 1 0,4 0 0,-3 2 0,2-2 0,-1 2 0,1-1 0,-1 0 0,1-1 0,-1 0 0,0 1 0,1-1 0,0 0 0,-1 0 0,1 0 0,-1-1 0,1 1 0,1 0 0,-1 0 0,0 0 0,1-1 0,0 0 0,8 2 0,-3 1 0,6 2 0,-4 1 0,0 0 0,0 0 0,3 1 0,-1-1 0,1 2 0,-1-2 0,-2 1 0,0-1 0,0 3 0,-1-3 0,0 2 0,1-3 0,-3 3 0,2-2 0,0 1 0,0-1 0,0 0 0,0 0 0,1 1 0,-2-1 0,2 2 0,-3-3 0,1 1 0,-1 0 0,-1 0 0,1-1 0,0 1 0,-1-1 0,1 0 0,-1-1 0,0 1 0,-1 0 0,2 0 0,-1 0 0,0 0 0,-1 0 0,2 0 0,-1-1 0,1 1 0,0-2 0,-1 2 0,1-1 0,0-1 0,-1 2 0,1 0 0,0 0 0,-2 1 0,1-2 0,0 3 0,0-4 0,1 4 0,0-3 0,0 2 0,-1-1 0,0 0 0,0 0 0,0-1 0,0 1 0,1 0 0,0-1 0,-1 2 0,1-2 0,0 2 0,-1-1 0,0 0 0,2-1 0,-4 2 0,4-1 0,-3 0 0,1-1 0,1 2 0,-1 0 0,2-1 0,-1 1 0,-1-2 0,0 2 0,0-2 0,0 1 0,0 0 0,0 0 0,0 0 0,0 1 0,0-1 0,1 0 0,0-1 0,0 2 0,-1 0 0,1 0 0,0-1 0,-1 1 0,1 0 0,0-1 0,-2 1 0,1-2 0,0 2 0,1-2 0,-2 2 0,2-2 0,-2 2 0,3-2 0,1 2 0,1 0 0,0 0 0,1 0 0,0 0 0,0 0 0,-2 0 0,0 0 0,-2 0 0,2-2 0,-3 2 0,1-2 0,0 2 0,-1 0 0,1-2 0,0 2 0,-1-2 0,1 1 0,0 0 0,-1-1 0,0 2 0,0-2 0,0 2 0,0-2 0,0 2 0,-1-1 0,0 1 0,1 0 0,-1-1 0,1 0 0,0 1 0,1-1 0,-1 2 0,1-1 0,0-1 0,-1 1 0,1 1 0,0-1 0,0 1 0,-1-1 0,1 0 0,0-1 0,-1 1 0,1 0 0,0-1 0,-1 1 0,1 0 0,1-1 0,1 1 0,1 0 0,0 0 0,0 2 0,-2-2 0,0 1 0,-1-1 0,0-2 0,-1 2 0,1-3 0,-2 2 0,2 0 0,-2-1 0,2 2 0,-2-2 0,1 1 0,0 0 0,1-2 0,-1 3 0,1-2 0,0 2 0,-1-1 0,1 1 0,1 0 0,-1 0 0,1-1 0,-1 1 0,0 0 0,-1-2 0,0 2 0,2-2 0,-3 2 0,3 0 0,-1-1 0,-1 1 0,1 0 0,0-1 0,0 1 0,-1 0 0,1-1 0,0 1 0,-1 0 0,0-1 0,0 0 0,-1 0 0,2 0 0,-1 0 0,1 1 0,0-2 0,-1 2 0,1-3 0,-2 2 0,3 0 0,-2-1 0,0 2 0,1-2 0,-2 1 0,2 0 0,0-1 0,-1 1 0,1 0 0,0 0 0,-1 0 0,1 0 0,-1 0 0,1-2 0,-2 3 0,2-2 0,-2 1 0,2 0 0,-1-2 0,1 1 0,0 0 0,-1 0 0,1 0 0,0 0 0,-1-1 0,1 3 0,0-3 0,-1 2 0,1 0 0,0 1 0,1-2 0,0 2 0,1-2 0,-1 2 0,-1-1 0,-1 0 0,1-2 0,0 3 0,0-3 0,-1 1 0,1 0 0,0 0 0,-1 0 0,1 0 0,0-1 0,-1 3 0,1-3 0,0 2 0,-1-1 0,1 2 0,-1-1 0,0 1 0,0-2 0,-2 3 0,3-3 0,-2 2 0,1-1 0,0 0 0,-2 0 0,3 1 0,-3 0 0,2 0 0,0-1 0,-1 1 0,2 0 0,-3-1 0,2 1 0,-1 0 0,1-2 0,0 3 0,-1-3 0,0 3 0,0-2 0,1 0 0,1 0 0,-1-1 0,1 2 0,-1-1 0,1 1 0,-2 0 0,2-2 0,-2 1 0,2 0 0,0-1 0,-2 2 0,1-2 0,0 1 0,1 0 0,-1-2 0,0 3 0,0-2 0,-1 1 0,2 0 0,0 0 0,-1-1 0,1 1 0,-1 0 0,0-1 0,-1 2 0,2-3 0,0 3 0,-2-2 0,1 1 0,0 0 0,0-1 0,1 1 0,0 0 0,0-1 0,-2 1 0,1-1 0,0 1 0,1 1 0,-1-2 0,1 2 0,-1-1 0,1 1 0,0-1 0,0 0 0,-1 0 0,1-2 0,-2 3 0,2-2 0,-2 1 0,2 0 0,-1-2 0,1 4 0,-1-3 0,1 2 0,0-1 0,-1 0 0,1 0 0,0 0 0,-1 0 0,1 0 0,0 0 0,-2 0 0,2 0 0,-2-1 0,2 1 0,-2 0 0,1-1 0,0 1 0,0 0 0,0 0 0,0 1 0,-2 0 0,3-2 0,-3 3 0,3-4 0,-3 4 0,2-3 0,1 3 0,2 2 0,3 3 0,-1 1 0,-2-4 0,-2-2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17:41:56.907"/>
    </inkml:context>
    <inkml:brush xml:id="br0">
      <inkml:brushProperty name="width" value="0.1" units="cm"/>
      <inkml:brushProperty name="height" value="0.1" units="cm"/>
    </inkml:brush>
  </inkml:definitions>
  <inkml:trace contextRef="#ctx0" brushRef="#br0">0 608 24575,'0'-7'0,"1"1"0,1 3 0,-1-1 0,2 1 0,-2-3 0,2 2 0,1-1 0,0 0 0,0 1 0,-1-1 0,0 2 0,-1 0 0,1 0 0,0 3 0,-1-3 0,1 3 0,0-2 0,0-1 0,-1 0 0,3-3 0,-1 1 0,2 1 0,0-1 0,-1 3 0,-1-1 0,-2 0 0,1 1 0,0 0 0,0 2 0,-1-4 0,3 2 0,-1-4 0,4 1 0,-2-1 0,4 0 0,-4 0 0,2 1 0,-4-1 0,0 4 0,-1-2 0,0 4 0,0-1 0,-1 1 0,1-2 0,0 1 0,-1-2 0,2 0 0,-2 0 0,1 0 0,-3 1 0,1 0 0,2 0 0,-2-1 0,3-1 0,-1 1 0,0-1 0,-2 1 0,2 2 0,-2-2 0,1 2 0,1-2 0,-2 1 0,2 0 0,-1 0 0,1 0 0,-2 0 0,1-1 0,0 1 0,1 0 0,-1 1 0,0-2 0,0 1 0,0 0 0,0 0 0,1-2 0,0 1 0,0-1 0,1 1 0,-1 0 0,1 0 0,-1 1 0,-1 0 0,1 0 0,-1 0 0,0-1 0,0 1 0,2-3 0,0 2 0,2-2 0,-1 0 0,0 0 0,-1 1 0,0 0 0,-1 2 0,-1-2 0,1 4 0,0-3 0,-1 2 0,1-2 0,-2 1 0,2 0 0,-2 0 0,1 0 0,0 0 0,-1-1 0,1 0 0,0 2 0,0-1 0,-1-1 0,2-2 0,-2-1 0,2 2 0,1-2 0,0 1 0,0 1 0,-1-2 0,0 3 0,-1 0 0,0 1 0,0 0 0,-1 0 0,2-1 0,-2 1 0,2 0 0,-2 0 0,1 0 0,0-1 0,0 1 0,0-1 0,1 1 0,-2 0 0,2 1 0,-2-1 0,2 0 0,-1 0 0,1 1 0,0-2 0,0 2 0,-1-2 0,1 2 0,0-2 0,-1 3 0,1-1 0,0-1 0,-2 1 0,3-1 0,-4 0 0,4 2 0,-3-3 0,2 3 0,0-3 0,-1 3 0,1-2 0,0 0 0,-1 1 0,1-2 0,0 2 0,0-1 0,-1 0 0,1 0 0,-1 0 0,1-1 0,0 2 0,-1-2 0,1 2 0,0-2 0,-1 0 0,1 1 0,0 0 0,-2 0 0,3 0 0,-3 1 0,2-2 0,-1 2 0,0-1 0,0 0 0,0 1 0,0-1 0,0 0 0,-1 0 0,3-1 0,-3 2 0,2-1 0,0 0 0,-1-1 0,2 1 0,-2 0 0,1 0 0,0 1 0,-1-2 0,0 0 0,0 2 0,0-2 0,-1 2 0,2-2 0,-2 2 0,1-2 0,1 2 0,-1-2 0,0 1 0,1 0 0,-3 0 0,2 1 0,0-2 0,1 1 0,-2 0 0,1 0 0,0 1 0,1-3 0,-1 3 0,-1-3 0,2 1 0,-2 0 0,2 1 0,0-1 0,-2 0 0,2 2 0,-2-2 0,2 3 0,0-1 0,0 1 0,1-3 0,-2 3 0,1-4 0,-1 4 0,1-2 0,-1 1 0,1-1 0,-2 1 0,2-1 0,-1 0 0,1 2 0,1-2 0,-2 1 0,1 1 0,-1-2 0,1 1 0,-1-1 0,1 2 0,0-3 0,-1 3 0,0-2 0,1 0 0,-2 1 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099" tIns="46550" rIns="93099" bIns="46550" rtlCol="0"/>
          <a:lstStyle>
            <a:lvl1pPr algn="l">
              <a:defRPr sz="1200"/>
            </a:lvl1pPr>
          </a:lstStyle>
          <a:p>
            <a:endParaRPr lang="en-US"/>
          </a:p>
        </p:txBody>
      </p:sp>
      <p:sp>
        <p:nvSpPr>
          <p:cNvPr id="3" name="Date Placeholder 2"/>
          <p:cNvSpPr>
            <a:spLocks noGrp="1"/>
          </p:cNvSpPr>
          <p:nvPr>
            <p:ph type="dt" idx="1"/>
          </p:nvPr>
        </p:nvSpPr>
        <p:spPr>
          <a:xfrm>
            <a:off x="3967342" y="0"/>
            <a:ext cx="3035088" cy="466116"/>
          </a:xfrm>
          <a:prstGeom prst="rect">
            <a:avLst/>
          </a:prstGeom>
        </p:spPr>
        <p:txBody>
          <a:bodyPr vert="horz" lIns="93099" tIns="46550" rIns="93099" bIns="46550" rtlCol="0"/>
          <a:lstStyle>
            <a:lvl1pPr algn="r">
              <a:defRPr sz="1200"/>
            </a:lvl1pPr>
          </a:lstStyle>
          <a:p>
            <a:fld id="{EA8AE49E-5850-2F4F-8705-3F8B7E65A3E4}" type="datetimeFigureOut">
              <a:rPr lang="en-US" smtClean="0"/>
              <a:t>9/15/23</a:t>
            </a:fld>
            <a:endParaRPr lang="en-US"/>
          </a:p>
        </p:txBody>
      </p:sp>
      <p:sp>
        <p:nvSpPr>
          <p:cNvPr id="4" name="Slide Image Placeholder 3"/>
          <p:cNvSpPr>
            <a:spLocks noGrp="1" noRot="1" noChangeAspect="1"/>
          </p:cNvSpPr>
          <p:nvPr>
            <p:ph type="sldImg" idx="2"/>
          </p:nvPr>
        </p:nvSpPr>
        <p:spPr>
          <a:xfrm>
            <a:off x="717550" y="1162050"/>
            <a:ext cx="5568950" cy="3133725"/>
          </a:xfrm>
          <a:prstGeom prst="rect">
            <a:avLst/>
          </a:prstGeom>
          <a:noFill/>
          <a:ln w="12700">
            <a:solidFill>
              <a:prstClr val="black"/>
            </a:solidFill>
          </a:ln>
        </p:spPr>
        <p:txBody>
          <a:bodyPr vert="horz" lIns="93099" tIns="46550" rIns="93099" bIns="46550"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099" tIns="46550" rIns="93099" bIns="465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099" tIns="46550" rIns="93099" bIns="46550" rtlCol="0" anchor="b"/>
          <a:lstStyle>
            <a:lvl1pPr algn="l">
              <a:defRPr sz="1200"/>
            </a:lvl1pPr>
          </a:lstStyle>
          <a:p>
            <a:endParaRPr lang="en-US"/>
          </a:p>
        </p:txBody>
      </p:sp>
      <p:sp>
        <p:nvSpPr>
          <p:cNvPr id="7" name="Slide Number Placeholder 6"/>
          <p:cNvSpPr>
            <a:spLocks noGrp="1"/>
          </p:cNvSpPr>
          <p:nvPr>
            <p:ph type="sldNum" sz="quarter" idx="5"/>
          </p:nvPr>
        </p:nvSpPr>
        <p:spPr>
          <a:xfrm>
            <a:off x="3967342" y="8823936"/>
            <a:ext cx="3035088" cy="466115"/>
          </a:xfrm>
          <a:prstGeom prst="rect">
            <a:avLst/>
          </a:prstGeom>
        </p:spPr>
        <p:txBody>
          <a:bodyPr vert="horz" lIns="93099" tIns="46550" rIns="93099" bIns="46550" rtlCol="0" anchor="b"/>
          <a:lstStyle>
            <a:lvl1pPr algn="r">
              <a:defRPr sz="1200"/>
            </a:lvl1pPr>
          </a:lstStyle>
          <a:p>
            <a:fld id="{7A259BAE-647B-424D-B23E-2A3E9A20B87E}" type="slidenum">
              <a:rPr lang="en-US" smtClean="0"/>
              <a:t>‹#›</a:t>
            </a:fld>
            <a:endParaRPr lang="en-US"/>
          </a:p>
        </p:txBody>
      </p:sp>
    </p:spTree>
    <p:extLst>
      <p:ext uri="{BB962C8B-B14F-4D97-AF65-F5344CB8AC3E}">
        <p14:creationId xmlns:p14="http://schemas.microsoft.com/office/powerpoint/2010/main" val="193401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259BAE-647B-424D-B23E-2A3E9A20B87E}" type="slidenum">
              <a:rPr lang="en-US" smtClean="0"/>
              <a:t>1</a:t>
            </a:fld>
            <a:endParaRPr lang="en-US"/>
          </a:p>
        </p:txBody>
      </p:sp>
    </p:spTree>
    <p:extLst>
      <p:ext uri="{BB962C8B-B14F-4D97-AF65-F5344CB8AC3E}">
        <p14:creationId xmlns:p14="http://schemas.microsoft.com/office/powerpoint/2010/main" val="109368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259BAE-647B-424D-B23E-2A3E9A20B87E}" type="slidenum">
              <a:rPr lang="en-US" smtClean="0"/>
              <a:t>12</a:t>
            </a:fld>
            <a:endParaRPr lang="en-US"/>
          </a:p>
        </p:txBody>
      </p:sp>
    </p:spTree>
    <p:extLst>
      <p:ext uri="{BB962C8B-B14F-4D97-AF65-F5344CB8AC3E}">
        <p14:creationId xmlns:p14="http://schemas.microsoft.com/office/powerpoint/2010/main" val="89541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3BA2-4F95-5B0C-C14A-3CEAA781B8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8E6369-6F27-B7A2-26F2-C8C7BA388E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DF49BF-0440-9707-2B38-8653D40EE592}"/>
              </a:ext>
            </a:extLst>
          </p:cNvPr>
          <p:cNvSpPr>
            <a:spLocks noGrp="1"/>
          </p:cNvSpPr>
          <p:nvPr>
            <p:ph type="dt" sz="half" idx="10"/>
          </p:nvPr>
        </p:nvSpPr>
        <p:spPr/>
        <p:txBody>
          <a:bodyPr/>
          <a:lstStyle/>
          <a:p>
            <a:fld id="{9F6684DF-6725-C246-9ED5-42A297DFF140}" type="datetimeFigureOut">
              <a:rPr lang="en-US" smtClean="0"/>
              <a:t>9/15/23</a:t>
            </a:fld>
            <a:endParaRPr lang="en-US"/>
          </a:p>
        </p:txBody>
      </p:sp>
      <p:sp>
        <p:nvSpPr>
          <p:cNvPr id="5" name="Footer Placeholder 4">
            <a:extLst>
              <a:ext uri="{FF2B5EF4-FFF2-40B4-BE49-F238E27FC236}">
                <a16:creationId xmlns:a16="http://schemas.microsoft.com/office/drawing/2014/main" id="{F9D29D30-E643-634D-49C7-1B1144E90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2FC5B-87F5-6C3C-843C-1EC2205E030F}"/>
              </a:ext>
            </a:extLst>
          </p:cNvPr>
          <p:cNvSpPr>
            <a:spLocks noGrp="1"/>
          </p:cNvSpPr>
          <p:nvPr>
            <p:ph type="sldNum" sz="quarter" idx="12"/>
          </p:nvPr>
        </p:nvSpPr>
        <p:spPr/>
        <p:txBody>
          <a:bodyPr/>
          <a:lstStyle/>
          <a:p>
            <a:fld id="{81CAEEC7-C9C0-9F4A-9EF6-F434663DAB27}" type="slidenum">
              <a:rPr lang="en-US" smtClean="0"/>
              <a:t>‹#›</a:t>
            </a:fld>
            <a:endParaRPr lang="en-US"/>
          </a:p>
        </p:txBody>
      </p:sp>
    </p:spTree>
    <p:extLst>
      <p:ext uri="{BB962C8B-B14F-4D97-AF65-F5344CB8AC3E}">
        <p14:creationId xmlns:p14="http://schemas.microsoft.com/office/powerpoint/2010/main" val="231487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B1A6-F9DB-925C-C947-BE52126AE1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55F6F3-28CF-1836-A6FF-1A4B66434F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67AEB-2DAD-CF24-08CD-5EAB85BA87EB}"/>
              </a:ext>
            </a:extLst>
          </p:cNvPr>
          <p:cNvSpPr>
            <a:spLocks noGrp="1"/>
          </p:cNvSpPr>
          <p:nvPr>
            <p:ph type="dt" sz="half" idx="10"/>
          </p:nvPr>
        </p:nvSpPr>
        <p:spPr/>
        <p:txBody>
          <a:bodyPr/>
          <a:lstStyle/>
          <a:p>
            <a:fld id="{9F6684DF-6725-C246-9ED5-42A297DFF140}" type="datetimeFigureOut">
              <a:rPr lang="en-US" smtClean="0"/>
              <a:t>9/15/23</a:t>
            </a:fld>
            <a:endParaRPr lang="en-US"/>
          </a:p>
        </p:txBody>
      </p:sp>
      <p:sp>
        <p:nvSpPr>
          <p:cNvPr id="5" name="Footer Placeholder 4">
            <a:extLst>
              <a:ext uri="{FF2B5EF4-FFF2-40B4-BE49-F238E27FC236}">
                <a16:creationId xmlns:a16="http://schemas.microsoft.com/office/drawing/2014/main" id="{46B91C1A-EF4F-7911-3654-4A2BDB43B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458A5-F3F8-2E92-C222-3044FC790C4B}"/>
              </a:ext>
            </a:extLst>
          </p:cNvPr>
          <p:cNvSpPr>
            <a:spLocks noGrp="1"/>
          </p:cNvSpPr>
          <p:nvPr>
            <p:ph type="sldNum" sz="quarter" idx="12"/>
          </p:nvPr>
        </p:nvSpPr>
        <p:spPr/>
        <p:txBody>
          <a:bodyPr/>
          <a:lstStyle/>
          <a:p>
            <a:fld id="{81CAEEC7-C9C0-9F4A-9EF6-F434663DAB27}" type="slidenum">
              <a:rPr lang="en-US" smtClean="0"/>
              <a:t>‹#›</a:t>
            </a:fld>
            <a:endParaRPr lang="en-US"/>
          </a:p>
        </p:txBody>
      </p:sp>
    </p:spTree>
    <p:extLst>
      <p:ext uri="{BB962C8B-B14F-4D97-AF65-F5344CB8AC3E}">
        <p14:creationId xmlns:p14="http://schemas.microsoft.com/office/powerpoint/2010/main" val="299917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8D4415-DE27-9E69-260A-B5F84735A3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B9F4B9-1576-61D4-C2C5-49CDE1CAD1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E98D5-C038-DD56-A5A7-86F42C06F227}"/>
              </a:ext>
            </a:extLst>
          </p:cNvPr>
          <p:cNvSpPr>
            <a:spLocks noGrp="1"/>
          </p:cNvSpPr>
          <p:nvPr>
            <p:ph type="dt" sz="half" idx="10"/>
          </p:nvPr>
        </p:nvSpPr>
        <p:spPr/>
        <p:txBody>
          <a:bodyPr/>
          <a:lstStyle/>
          <a:p>
            <a:fld id="{9F6684DF-6725-C246-9ED5-42A297DFF140}" type="datetimeFigureOut">
              <a:rPr lang="en-US" smtClean="0"/>
              <a:t>9/15/23</a:t>
            </a:fld>
            <a:endParaRPr lang="en-US"/>
          </a:p>
        </p:txBody>
      </p:sp>
      <p:sp>
        <p:nvSpPr>
          <p:cNvPr id="5" name="Footer Placeholder 4">
            <a:extLst>
              <a:ext uri="{FF2B5EF4-FFF2-40B4-BE49-F238E27FC236}">
                <a16:creationId xmlns:a16="http://schemas.microsoft.com/office/drawing/2014/main" id="{B2A46AA0-91CE-8E04-B187-DEE83371D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A9203-01A9-017D-47F1-EA619C7BF7F9}"/>
              </a:ext>
            </a:extLst>
          </p:cNvPr>
          <p:cNvSpPr>
            <a:spLocks noGrp="1"/>
          </p:cNvSpPr>
          <p:nvPr>
            <p:ph type="sldNum" sz="quarter" idx="12"/>
          </p:nvPr>
        </p:nvSpPr>
        <p:spPr/>
        <p:txBody>
          <a:bodyPr/>
          <a:lstStyle/>
          <a:p>
            <a:fld id="{81CAEEC7-C9C0-9F4A-9EF6-F434663DAB27}" type="slidenum">
              <a:rPr lang="en-US" smtClean="0"/>
              <a:t>‹#›</a:t>
            </a:fld>
            <a:endParaRPr lang="en-US"/>
          </a:p>
        </p:txBody>
      </p:sp>
    </p:spTree>
    <p:extLst>
      <p:ext uri="{BB962C8B-B14F-4D97-AF65-F5344CB8AC3E}">
        <p14:creationId xmlns:p14="http://schemas.microsoft.com/office/powerpoint/2010/main" val="113354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43E0-F360-8D54-3D89-0F956E869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F28B76-6308-E55D-D42E-C372277F81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5A0EC-41A0-DB4A-70D1-38897A1D1568}"/>
              </a:ext>
            </a:extLst>
          </p:cNvPr>
          <p:cNvSpPr>
            <a:spLocks noGrp="1"/>
          </p:cNvSpPr>
          <p:nvPr>
            <p:ph type="dt" sz="half" idx="10"/>
          </p:nvPr>
        </p:nvSpPr>
        <p:spPr/>
        <p:txBody>
          <a:bodyPr/>
          <a:lstStyle/>
          <a:p>
            <a:fld id="{9F6684DF-6725-C246-9ED5-42A297DFF140}" type="datetimeFigureOut">
              <a:rPr lang="en-US" smtClean="0"/>
              <a:t>9/15/23</a:t>
            </a:fld>
            <a:endParaRPr lang="en-US"/>
          </a:p>
        </p:txBody>
      </p:sp>
      <p:sp>
        <p:nvSpPr>
          <p:cNvPr id="5" name="Footer Placeholder 4">
            <a:extLst>
              <a:ext uri="{FF2B5EF4-FFF2-40B4-BE49-F238E27FC236}">
                <a16:creationId xmlns:a16="http://schemas.microsoft.com/office/drawing/2014/main" id="{BA8842DC-3FF5-723C-5BCB-8677AB9E6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F9B40-553D-6922-F17E-A2D8228AD3B6}"/>
              </a:ext>
            </a:extLst>
          </p:cNvPr>
          <p:cNvSpPr>
            <a:spLocks noGrp="1"/>
          </p:cNvSpPr>
          <p:nvPr>
            <p:ph type="sldNum" sz="quarter" idx="12"/>
          </p:nvPr>
        </p:nvSpPr>
        <p:spPr/>
        <p:txBody>
          <a:bodyPr/>
          <a:lstStyle/>
          <a:p>
            <a:fld id="{81CAEEC7-C9C0-9F4A-9EF6-F434663DAB27}" type="slidenum">
              <a:rPr lang="en-US" smtClean="0"/>
              <a:t>‹#›</a:t>
            </a:fld>
            <a:endParaRPr lang="en-US"/>
          </a:p>
        </p:txBody>
      </p:sp>
    </p:spTree>
    <p:extLst>
      <p:ext uri="{BB962C8B-B14F-4D97-AF65-F5344CB8AC3E}">
        <p14:creationId xmlns:p14="http://schemas.microsoft.com/office/powerpoint/2010/main" val="263212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83A5-42BD-AEE2-8B9B-DA470CB9C1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D7AAD0-7D5E-5182-E3E9-EB20F71BBC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E5398A-8A37-971A-ED78-FF2FC03205DD}"/>
              </a:ext>
            </a:extLst>
          </p:cNvPr>
          <p:cNvSpPr>
            <a:spLocks noGrp="1"/>
          </p:cNvSpPr>
          <p:nvPr>
            <p:ph type="dt" sz="half" idx="10"/>
          </p:nvPr>
        </p:nvSpPr>
        <p:spPr/>
        <p:txBody>
          <a:bodyPr/>
          <a:lstStyle/>
          <a:p>
            <a:fld id="{9F6684DF-6725-C246-9ED5-42A297DFF140}" type="datetimeFigureOut">
              <a:rPr lang="en-US" smtClean="0"/>
              <a:t>9/15/23</a:t>
            </a:fld>
            <a:endParaRPr lang="en-US"/>
          </a:p>
        </p:txBody>
      </p:sp>
      <p:sp>
        <p:nvSpPr>
          <p:cNvPr id="5" name="Footer Placeholder 4">
            <a:extLst>
              <a:ext uri="{FF2B5EF4-FFF2-40B4-BE49-F238E27FC236}">
                <a16:creationId xmlns:a16="http://schemas.microsoft.com/office/drawing/2014/main" id="{FAFA67C4-F5FB-359D-2B52-689942995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B3BB7-C0C6-63D9-9766-021671E478B8}"/>
              </a:ext>
            </a:extLst>
          </p:cNvPr>
          <p:cNvSpPr>
            <a:spLocks noGrp="1"/>
          </p:cNvSpPr>
          <p:nvPr>
            <p:ph type="sldNum" sz="quarter" idx="12"/>
          </p:nvPr>
        </p:nvSpPr>
        <p:spPr/>
        <p:txBody>
          <a:bodyPr/>
          <a:lstStyle/>
          <a:p>
            <a:fld id="{81CAEEC7-C9C0-9F4A-9EF6-F434663DAB27}" type="slidenum">
              <a:rPr lang="en-US" smtClean="0"/>
              <a:t>‹#›</a:t>
            </a:fld>
            <a:endParaRPr lang="en-US"/>
          </a:p>
        </p:txBody>
      </p:sp>
    </p:spTree>
    <p:extLst>
      <p:ext uri="{BB962C8B-B14F-4D97-AF65-F5344CB8AC3E}">
        <p14:creationId xmlns:p14="http://schemas.microsoft.com/office/powerpoint/2010/main" val="255170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7DBB-8DC7-B712-221A-22E1849179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33B4AC-DC8D-0A07-4697-BDCA38D6F3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08553A-8A2F-1723-4AD1-FB4938698B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CF32C0-2BAF-C68E-3FC3-61EBA5142FC6}"/>
              </a:ext>
            </a:extLst>
          </p:cNvPr>
          <p:cNvSpPr>
            <a:spLocks noGrp="1"/>
          </p:cNvSpPr>
          <p:nvPr>
            <p:ph type="dt" sz="half" idx="10"/>
          </p:nvPr>
        </p:nvSpPr>
        <p:spPr/>
        <p:txBody>
          <a:bodyPr/>
          <a:lstStyle/>
          <a:p>
            <a:fld id="{9F6684DF-6725-C246-9ED5-42A297DFF140}" type="datetimeFigureOut">
              <a:rPr lang="en-US" smtClean="0"/>
              <a:t>9/15/23</a:t>
            </a:fld>
            <a:endParaRPr lang="en-US"/>
          </a:p>
        </p:txBody>
      </p:sp>
      <p:sp>
        <p:nvSpPr>
          <p:cNvPr id="6" name="Footer Placeholder 5">
            <a:extLst>
              <a:ext uri="{FF2B5EF4-FFF2-40B4-BE49-F238E27FC236}">
                <a16:creationId xmlns:a16="http://schemas.microsoft.com/office/drawing/2014/main" id="{56408F21-BD4E-3DBC-B3B3-DC26545CF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FA6E3-E77F-F76B-7711-0CBDA93830F2}"/>
              </a:ext>
            </a:extLst>
          </p:cNvPr>
          <p:cNvSpPr>
            <a:spLocks noGrp="1"/>
          </p:cNvSpPr>
          <p:nvPr>
            <p:ph type="sldNum" sz="quarter" idx="12"/>
          </p:nvPr>
        </p:nvSpPr>
        <p:spPr/>
        <p:txBody>
          <a:bodyPr/>
          <a:lstStyle/>
          <a:p>
            <a:fld id="{81CAEEC7-C9C0-9F4A-9EF6-F434663DAB27}" type="slidenum">
              <a:rPr lang="en-US" smtClean="0"/>
              <a:t>‹#›</a:t>
            </a:fld>
            <a:endParaRPr lang="en-US"/>
          </a:p>
        </p:txBody>
      </p:sp>
    </p:spTree>
    <p:extLst>
      <p:ext uri="{BB962C8B-B14F-4D97-AF65-F5344CB8AC3E}">
        <p14:creationId xmlns:p14="http://schemas.microsoft.com/office/powerpoint/2010/main" val="15698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B879-5EC1-04DB-94B4-30B3CBCF48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7B2747-A53A-BCA6-4908-1C370F5A7A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770F3A-D059-04C2-C4B0-D3A3E4B209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B60AC7-4DDD-A115-58AC-BD4E9D14EA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FF5E94-50A7-AE6E-8EFC-01A89565B7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4A9FD6-6AFD-BB54-65B8-E4B4DBA4EDC9}"/>
              </a:ext>
            </a:extLst>
          </p:cNvPr>
          <p:cNvSpPr>
            <a:spLocks noGrp="1"/>
          </p:cNvSpPr>
          <p:nvPr>
            <p:ph type="dt" sz="half" idx="10"/>
          </p:nvPr>
        </p:nvSpPr>
        <p:spPr/>
        <p:txBody>
          <a:bodyPr/>
          <a:lstStyle/>
          <a:p>
            <a:fld id="{9F6684DF-6725-C246-9ED5-42A297DFF140}" type="datetimeFigureOut">
              <a:rPr lang="en-US" smtClean="0"/>
              <a:t>9/15/23</a:t>
            </a:fld>
            <a:endParaRPr lang="en-US"/>
          </a:p>
        </p:txBody>
      </p:sp>
      <p:sp>
        <p:nvSpPr>
          <p:cNvPr id="8" name="Footer Placeholder 7">
            <a:extLst>
              <a:ext uri="{FF2B5EF4-FFF2-40B4-BE49-F238E27FC236}">
                <a16:creationId xmlns:a16="http://schemas.microsoft.com/office/drawing/2014/main" id="{649066BC-6BA2-8D27-C2B0-CA4C407CAE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41D14F-F204-563C-3E5C-25D80FEFC337}"/>
              </a:ext>
            </a:extLst>
          </p:cNvPr>
          <p:cNvSpPr>
            <a:spLocks noGrp="1"/>
          </p:cNvSpPr>
          <p:nvPr>
            <p:ph type="sldNum" sz="quarter" idx="12"/>
          </p:nvPr>
        </p:nvSpPr>
        <p:spPr/>
        <p:txBody>
          <a:bodyPr/>
          <a:lstStyle/>
          <a:p>
            <a:fld id="{81CAEEC7-C9C0-9F4A-9EF6-F434663DAB27}" type="slidenum">
              <a:rPr lang="en-US" smtClean="0"/>
              <a:t>‹#›</a:t>
            </a:fld>
            <a:endParaRPr lang="en-US"/>
          </a:p>
        </p:txBody>
      </p:sp>
    </p:spTree>
    <p:extLst>
      <p:ext uri="{BB962C8B-B14F-4D97-AF65-F5344CB8AC3E}">
        <p14:creationId xmlns:p14="http://schemas.microsoft.com/office/powerpoint/2010/main" val="421265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ADBC-9C69-4857-8E1A-938E232868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DA6E2A-F879-F57F-CB71-7F192CD4CF4B}"/>
              </a:ext>
            </a:extLst>
          </p:cNvPr>
          <p:cNvSpPr>
            <a:spLocks noGrp="1"/>
          </p:cNvSpPr>
          <p:nvPr>
            <p:ph type="dt" sz="half" idx="10"/>
          </p:nvPr>
        </p:nvSpPr>
        <p:spPr/>
        <p:txBody>
          <a:bodyPr/>
          <a:lstStyle/>
          <a:p>
            <a:fld id="{9F6684DF-6725-C246-9ED5-42A297DFF140}" type="datetimeFigureOut">
              <a:rPr lang="en-US" smtClean="0"/>
              <a:t>9/15/23</a:t>
            </a:fld>
            <a:endParaRPr lang="en-US"/>
          </a:p>
        </p:txBody>
      </p:sp>
      <p:sp>
        <p:nvSpPr>
          <p:cNvPr id="4" name="Footer Placeholder 3">
            <a:extLst>
              <a:ext uri="{FF2B5EF4-FFF2-40B4-BE49-F238E27FC236}">
                <a16:creationId xmlns:a16="http://schemas.microsoft.com/office/drawing/2014/main" id="{34796A1B-A038-1FBD-3065-00980A085F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FAEE71-65C8-9C3E-ED69-BAF8332D7FC3}"/>
              </a:ext>
            </a:extLst>
          </p:cNvPr>
          <p:cNvSpPr>
            <a:spLocks noGrp="1"/>
          </p:cNvSpPr>
          <p:nvPr>
            <p:ph type="sldNum" sz="quarter" idx="12"/>
          </p:nvPr>
        </p:nvSpPr>
        <p:spPr/>
        <p:txBody>
          <a:bodyPr/>
          <a:lstStyle/>
          <a:p>
            <a:fld id="{81CAEEC7-C9C0-9F4A-9EF6-F434663DAB27}" type="slidenum">
              <a:rPr lang="en-US" smtClean="0"/>
              <a:t>‹#›</a:t>
            </a:fld>
            <a:endParaRPr lang="en-US"/>
          </a:p>
        </p:txBody>
      </p:sp>
    </p:spTree>
    <p:extLst>
      <p:ext uri="{BB962C8B-B14F-4D97-AF65-F5344CB8AC3E}">
        <p14:creationId xmlns:p14="http://schemas.microsoft.com/office/powerpoint/2010/main" val="142478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F7FA3-B097-6496-592D-E946BEB71C18}"/>
              </a:ext>
            </a:extLst>
          </p:cNvPr>
          <p:cNvSpPr>
            <a:spLocks noGrp="1"/>
          </p:cNvSpPr>
          <p:nvPr>
            <p:ph type="dt" sz="half" idx="10"/>
          </p:nvPr>
        </p:nvSpPr>
        <p:spPr/>
        <p:txBody>
          <a:bodyPr/>
          <a:lstStyle/>
          <a:p>
            <a:fld id="{9F6684DF-6725-C246-9ED5-42A297DFF140}" type="datetimeFigureOut">
              <a:rPr lang="en-US" smtClean="0"/>
              <a:t>9/15/23</a:t>
            </a:fld>
            <a:endParaRPr lang="en-US"/>
          </a:p>
        </p:txBody>
      </p:sp>
      <p:sp>
        <p:nvSpPr>
          <p:cNvPr id="3" name="Footer Placeholder 2">
            <a:extLst>
              <a:ext uri="{FF2B5EF4-FFF2-40B4-BE49-F238E27FC236}">
                <a16:creationId xmlns:a16="http://schemas.microsoft.com/office/drawing/2014/main" id="{2F7E8C2C-36BB-35AD-5EC8-A4CFE74FC0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82E924-AD2A-AED7-D19B-755B65BB7D91}"/>
              </a:ext>
            </a:extLst>
          </p:cNvPr>
          <p:cNvSpPr>
            <a:spLocks noGrp="1"/>
          </p:cNvSpPr>
          <p:nvPr>
            <p:ph type="sldNum" sz="quarter" idx="12"/>
          </p:nvPr>
        </p:nvSpPr>
        <p:spPr/>
        <p:txBody>
          <a:bodyPr/>
          <a:lstStyle/>
          <a:p>
            <a:fld id="{81CAEEC7-C9C0-9F4A-9EF6-F434663DAB27}" type="slidenum">
              <a:rPr lang="en-US" smtClean="0"/>
              <a:t>‹#›</a:t>
            </a:fld>
            <a:endParaRPr lang="en-US"/>
          </a:p>
        </p:txBody>
      </p:sp>
    </p:spTree>
    <p:extLst>
      <p:ext uri="{BB962C8B-B14F-4D97-AF65-F5344CB8AC3E}">
        <p14:creationId xmlns:p14="http://schemas.microsoft.com/office/powerpoint/2010/main" val="359247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274F1-7F52-A267-A0A7-FE07990AF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B82C8A-09D8-2722-D6A4-6F7C4BE3DE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62A544-D1CE-2337-8DD8-F79202A66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12FA5-13C9-577F-83D5-B6711790ECD7}"/>
              </a:ext>
            </a:extLst>
          </p:cNvPr>
          <p:cNvSpPr>
            <a:spLocks noGrp="1"/>
          </p:cNvSpPr>
          <p:nvPr>
            <p:ph type="dt" sz="half" idx="10"/>
          </p:nvPr>
        </p:nvSpPr>
        <p:spPr/>
        <p:txBody>
          <a:bodyPr/>
          <a:lstStyle/>
          <a:p>
            <a:fld id="{9F6684DF-6725-C246-9ED5-42A297DFF140}" type="datetimeFigureOut">
              <a:rPr lang="en-US" smtClean="0"/>
              <a:t>9/15/23</a:t>
            </a:fld>
            <a:endParaRPr lang="en-US"/>
          </a:p>
        </p:txBody>
      </p:sp>
      <p:sp>
        <p:nvSpPr>
          <p:cNvPr id="6" name="Footer Placeholder 5">
            <a:extLst>
              <a:ext uri="{FF2B5EF4-FFF2-40B4-BE49-F238E27FC236}">
                <a16:creationId xmlns:a16="http://schemas.microsoft.com/office/drawing/2014/main" id="{664667CC-253A-361C-C0FC-5D34E5CC4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FE28E-DCE4-4240-1D34-AECB2254BC63}"/>
              </a:ext>
            </a:extLst>
          </p:cNvPr>
          <p:cNvSpPr>
            <a:spLocks noGrp="1"/>
          </p:cNvSpPr>
          <p:nvPr>
            <p:ph type="sldNum" sz="quarter" idx="12"/>
          </p:nvPr>
        </p:nvSpPr>
        <p:spPr/>
        <p:txBody>
          <a:bodyPr/>
          <a:lstStyle/>
          <a:p>
            <a:fld id="{81CAEEC7-C9C0-9F4A-9EF6-F434663DAB27}" type="slidenum">
              <a:rPr lang="en-US" smtClean="0"/>
              <a:t>‹#›</a:t>
            </a:fld>
            <a:endParaRPr lang="en-US"/>
          </a:p>
        </p:txBody>
      </p:sp>
    </p:spTree>
    <p:extLst>
      <p:ext uri="{BB962C8B-B14F-4D97-AF65-F5344CB8AC3E}">
        <p14:creationId xmlns:p14="http://schemas.microsoft.com/office/powerpoint/2010/main" val="7099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3EA1-9C40-6F01-272B-93E863C2A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DF5910-CD5A-8F6E-1372-D28DBFA93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43ABAB-D8C7-7889-F583-4849CC926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30E1FB-2325-7C2A-CF9F-8C90AA6D7241}"/>
              </a:ext>
            </a:extLst>
          </p:cNvPr>
          <p:cNvSpPr>
            <a:spLocks noGrp="1"/>
          </p:cNvSpPr>
          <p:nvPr>
            <p:ph type="dt" sz="half" idx="10"/>
          </p:nvPr>
        </p:nvSpPr>
        <p:spPr/>
        <p:txBody>
          <a:bodyPr/>
          <a:lstStyle/>
          <a:p>
            <a:fld id="{9F6684DF-6725-C246-9ED5-42A297DFF140}" type="datetimeFigureOut">
              <a:rPr lang="en-US" smtClean="0"/>
              <a:t>9/15/23</a:t>
            </a:fld>
            <a:endParaRPr lang="en-US"/>
          </a:p>
        </p:txBody>
      </p:sp>
      <p:sp>
        <p:nvSpPr>
          <p:cNvPr id="6" name="Footer Placeholder 5">
            <a:extLst>
              <a:ext uri="{FF2B5EF4-FFF2-40B4-BE49-F238E27FC236}">
                <a16:creationId xmlns:a16="http://schemas.microsoft.com/office/drawing/2014/main" id="{809735AF-26D4-37E3-ECA0-A4A75C6CCE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9D4CF-F8D0-2627-4E01-742B71E158C9}"/>
              </a:ext>
            </a:extLst>
          </p:cNvPr>
          <p:cNvSpPr>
            <a:spLocks noGrp="1"/>
          </p:cNvSpPr>
          <p:nvPr>
            <p:ph type="sldNum" sz="quarter" idx="12"/>
          </p:nvPr>
        </p:nvSpPr>
        <p:spPr/>
        <p:txBody>
          <a:bodyPr/>
          <a:lstStyle/>
          <a:p>
            <a:fld id="{81CAEEC7-C9C0-9F4A-9EF6-F434663DAB27}" type="slidenum">
              <a:rPr lang="en-US" smtClean="0"/>
              <a:t>‹#›</a:t>
            </a:fld>
            <a:endParaRPr lang="en-US"/>
          </a:p>
        </p:txBody>
      </p:sp>
    </p:spTree>
    <p:extLst>
      <p:ext uri="{BB962C8B-B14F-4D97-AF65-F5344CB8AC3E}">
        <p14:creationId xmlns:p14="http://schemas.microsoft.com/office/powerpoint/2010/main" val="2003155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09EEF5-5241-E342-A703-862CCDCE04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961AF-9283-8789-1F16-2A028158A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19F7A7-6686-2765-9219-7C7AC65738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684DF-6725-C246-9ED5-42A297DFF140}" type="datetimeFigureOut">
              <a:rPr lang="en-US" smtClean="0"/>
              <a:t>9/15/23</a:t>
            </a:fld>
            <a:endParaRPr lang="en-US"/>
          </a:p>
        </p:txBody>
      </p:sp>
      <p:sp>
        <p:nvSpPr>
          <p:cNvPr id="5" name="Footer Placeholder 4">
            <a:extLst>
              <a:ext uri="{FF2B5EF4-FFF2-40B4-BE49-F238E27FC236}">
                <a16:creationId xmlns:a16="http://schemas.microsoft.com/office/drawing/2014/main" id="{B93DDA29-1B30-C984-7445-9B527A567E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08DE6A-8646-D569-50FA-AF3827D1D0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AEEC7-C9C0-9F4A-9EF6-F434663DAB27}" type="slidenum">
              <a:rPr lang="en-US" smtClean="0"/>
              <a:t>‹#›</a:t>
            </a:fld>
            <a:endParaRPr lang="en-US"/>
          </a:p>
        </p:txBody>
      </p:sp>
    </p:spTree>
    <p:extLst>
      <p:ext uri="{BB962C8B-B14F-4D97-AF65-F5344CB8AC3E}">
        <p14:creationId xmlns:p14="http://schemas.microsoft.com/office/powerpoint/2010/main" val="687377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ata.shelteranimalscount.org/"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6.xml"/><Relationship Id="rId18" Type="http://schemas.openxmlformats.org/officeDocument/2006/relationships/image" Target="../media/image16.png"/><Relationship Id="rId26" Type="http://schemas.openxmlformats.org/officeDocument/2006/relationships/image" Target="../media/image20.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3.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8.pn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customXml" Target="../ink/ink5.xml"/><Relationship Id="rId24" Type="http://schemas.openxmlformats.org/officeDocument/2006/relationships/image" Target="../media/image19.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1.png"/><Relationship Id="rId10" Type="http://schemas.openxmlformats.org/officeDocument/2006/relationships/image" Target="../media/image12.png"/><Relationship Id="rId19" Type="http://schemas.openxmlformats.org/officeDocument/2006/relationships/customXml" Target="../ink/ink9.xml"/><Relationship Id="rId4" Type="http://schemas.openxmlformats.org/officeDocument/2006/relationships/image" Target="../media/image9.png"/><Relationship Id="rId9" Type="http://schemas.openxmlformats.org/officeDocument/2006/relationships/customXml" Target="../ink/ink4.xml"/><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customXml" Target="../ink/ink13.xml"/></Relationships>
</file>

<file path=ppt/slides/_rels/slide8.xml.rels><?xml version="1.0" encoding="UTF-8" standalone="yes"?>
<Relationships xmlns="http://schemas.openxmlformats.org/package/2006/relationships"><Relationship Id="rId2" Type="http://schemas.openxmlformats.org/officeDocument/2006/relationships/hyperlink" Target="https://pethealth.force.com/community/s/article/How-to-setup-the-Shelter-Animals-Count-report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19FC8E-4866-8377-99CA-DD4FF1A2CDC5}"/>
              </a:ext>
            </a:extLst>
          </p:cNvPr>
          <p:cNvSpPr/>
          <p:nvPr/>
        </p:nvSpPr>
        <p:spPr>
          <a:xfrm>
            <a:off x="0" y="5519171"/>
            <a:ext cx="12192000" cy="1338829"/>
          </a:xfrm>
          <a:prstGeom prst="rect">
            <a:avLst/>
          </a:prstGeom>
          <a:solidFill>
            <a:srgbClr val="0F61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EAC50B-D01D-914A-E7B6-2E5117F02454}"/>
              </a:ext>
            </a:extLst>
          </p:cNvPr>
          <p:cNvSpPr txBox="1"/>
          <p:nvPr/>
        </p:nvSpPr>
        <p:spPr>
          <a:xfrm>
            <a:off x="566990" y="5819254"/>
            <a:ext cx="8884508"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PETPOINT</a:t>
            </a:r>
          </a:p>
          <a:p>
            <a:r>
              <a:rPr lang="en-US" sz="2400" b="1" dirty="0">
                <a:solidFill>
                  <a:schemeClr val="bg1"/>
                </a:solidFill>
                <a:latin typeface="Arial" panose="020B0604020202020204" pitchFamily="34" charset="0"/>
                <a:cs typeface="Arial" panose="020B0604020202020204" pitchFamily="34" charset="0"/>
              </a:rPr>
              <a:t>API Instructions for Intake/Outcome Database</a:t>
            </a:r>
            <a:endParaRPr lang="en-US"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B532A0-C09A-FC95-8FE9-641DF6C60FB0}"/>
              </a:ext>
            </a:extLst>
          </p:cNvPr>
          <p:cNvSpPr txBox="1"/>
          <p:nvPr/>
        </p:nvSpPr>
        <p:spPr>
          <a:xfrm>
            <a:off x="9680024" y="5773087"/>
            <a:ext cx="2186152" cy="923330"/>
          </a:xfrm>
          <a:prstGeom prst="rect">
            <a:avLst/>
          </a:prstGeom>
          <a:noFill/>
        </p:spPr>
        <p:txBody>
          <a:bodyPr wrap="square" rtlCol="0">
            <a:spAutoFit/>
          </a:bodyPr>
          <a:lstStyle/>
          <a:p>
            <a:pPr algn="r"/>
            <a:r>
              <a:rPr lang="en-US" dirty="0">
                <a:solidFill>
                  <a:schemeClr val="bg1"/>
                </a:solidFill>
                <a:latin typeface="Arial" panose="020B0604020202020204" pitchFamily="34" charset="0"/>
                <a:cs typeface="Arial" panose="020B0604020202020204" pitchFamily="34" charset="0"/>
              </a:rPr>
              <a:t>Updated</a:t>
            </a:r>
          </a:p>
          <a:p>
            <a:pPr algn="r"/>
            <a:r>
              <a:rPr lang="en-US" dirty="0">
                <a:solidFill>
                  <a:schemeClr val="bg1"/>
                </a:solidFill>
                <a:latin typeface="Arial" panose="020B0604020202020204" pitchFamily="34" charset="0"/>
                <a:cs typeface="Arial" panose="020B0604020202020204" pitchFamily="34" charset="0"/>
              </a:rPr>
              <a:t>August 22, 2022</a:t>
            </a:r>
          </a:p>
          <a:p>
            <a:pPr algn="r"/>
            <a:endParaRPr lang="en-US" dirty="0"/>
          </a:p>
        </p:txBody>
      </p:sp>
      <p:pic>
        <p:nvPicPr>
          <p:cNvPr id="11" name="Picture 10" descr="A picture containing text&#10;&#10;Description automatically generated">
            <a:extLst>
              <a:ext uri="{FF2B5EF4-FFF2-40B4-BE49-F238E27FC236}">
                <a16:creationId xmlns:a16="http://schemas.microsoft.com/office/drawing/2014/main" id="{461E4D1A-AF2E-EB9B-FBD3-E66DCB628183}"/>
              </a:ext>
            </a:extLst>
          </p:cNvPr>
          <p:cNvPicPr>
            <a:picLocks noChangeAspect="1"/>
          </p:cNvPicPr>
          <p:nvPr/>
        </p:nvPicPr>
        <p:blipFill>
          <a:blip r:embed="rId3"/>
          <a:stretch>
            <a:fillRect/>
          </a:stretch>
        </p:blipFill>
        <p:spPr>
          <a:xfrm>
            <a:off x="231346" y="1483360"/>
            <a:ext cx="5374922" cy="2764245"/>
          </a:xfrm>
          <a:prstGeom prst="rect">
            <a:avLst/>
          </a:prstGeom>
        </p:spPr>
      </p:pic>
      <p:sp>
        <p:nvSpPr>
          <p:cNvPr id="13" name="Plus Sign 12">
            <a:extLst>
              <a:ext uri="{FF2B5EF4-FFF2-40B4-BE49-F238E27FC236}">
                <a16:creationId xmlns:a16="http://schemas.microsoft.com/office/drawing/2014/main" id="{9FD15B7A-0BB4-C457-F0C4-4CB207AFA267}"/>
              </a:ext>
            </a:extLst>
          </p:cNvPr>
          <p:cNvSpPr/>
          <p:nvPr/>
        </p:nvSpPr>
        <p:spPr>
          <a:xfrm>
            <a:off x="5888845" y="2064405"/>
            <a:ext cx="1676400" cy="1602154"/>
          </a:xfrm>
          <a:prstGeom prst="mathPlus">
            <a:avLst/>
          </a:prstGeom>
          <a:solidFill>
            <a:srgbClr val="045B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BA92D4F-FD49-CF41-9378-DDB258D6CF74}"/>
              </a:ext>
            </a:extLst>
          </p:cNvPr>
          <p:cNvPicPr>
            <a:picLocks noChangeAspect="1"/>
          </p:cNvPicPr>
          <p:nvPr/>
        </p:nvPicPr>
        <p:blipFill>
          <a:blip r:embed="rId4"/>
          <a:stretch>
            <a:fillRect/>
          </a:stretch>
        </p:blipFill>
        <p:spPr>
          <a:xfrm>
            <a:off x="8145035" y="2359904"/>
            <a:ext cx="3377261" cy="1011156"/>
          </a:xfrm>
          <a:prstGeom prst="rect">
            <a:avLst/>
          </a:prstGeom>
        </p:spPr>
      </p:pic>
    </p:spTree>
    <p:extLst>
      <p:ext uri="{BB962C8B-B14F-4D97-AF65-F5344CB8AC3E}">
        <p14:creationId xmlns:p14="http://schemas.microsoft.com/office/powerpoint/2010/main" val="2875651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8AA364-CB78-EC44-A6DC-AEA33A8C5F62}"/>
              </a:ext>
            </a:extLst>
          </p:cNvPr>
          <p:cNvPicPr>
            <a:picLocks noChangeAspect="1"/>
          </p:cNvPicPr>
          <p:nvPr/>
        </p:nvPicPr>
        <p:blipFill>
          <a:blip r:embed="rId2"/>
          <a:stretch>
            <a:fillRect/>
          </a:stretch>
        </p:blipFill>
        <p:spPr>
          <a:xfrm>
            <a:off x="4893518" y="246021"/>
            <a:ext cx="6788685" cy="4512595"/>
          </a:xfrm>
          <a:prstGeom prst="rect">
            <a:avLst/>
          </a:prstGeom>
        </p:spPr>
      </p:pic>
      <p:sp>
        <p:nvSpPr>
          <p:cNvPr id="3" name="TextBox 2">
            <a:extLst>
              <a:ext uri="{FF2B5EF4-FFF2-40B4-BE49-F238E27FC236}">
                <a16:creationId xmlns:a16="http://schemas.microsoft.com/office/drawing/2014/main" id="{A1B77BAB-C6B7-FFFC-A1F7-6462C862323C}"/>
              </a:ext>
            </a:extLst>
          </p:cNvPr>
          <p:cNvSpPr txBox="1"/>
          <p:nvPr/>
        </p:nvSpPr>
        <p:spPr>
          <a:xfrm>
            <a:off x="559699" y="856357"/>
            <a:ext cx="3659892" cy="4524315"/>
          </a:xfrm>
          <a:prstGeom prst="rect">
            <a:avLst/>
          </a:prstGeom>
          <a:noFill/>
        </p:spPr>
        <p:txBody>
          <a:bodyPr wrap="square" rtlCol="0">
            <a:spAutoFit/>
          </a:bodyPr>
          <a:lstStyle/>
          <a:p>
            <a:pPr marL="0" indent="0">
              <a:buNone/>
            </a:pPr>
            <a:r>
              <a:rPr lang="en-US" dirty="0">
                <a:solidFill>
                  <a:srgbClr val="045B60"/>
                </a:solidFill>
                <a:latin typeface="Brown" pitchFamily="50" charset="0"/>
              </a:rPr>
              <a:t>Choose a species from the list by clicking </a:t>
            </a:r>
            <a:r>
              <a:rPr lang="en-US" b="1" dirty="0">
                <a:solidFill>
                  <a:srgbClr val="045B60"/>
                </a:solidFill>
                <a:latin typeface="Brown" pitchFamily="50" charset="0"/>
              </a:rPr>
              <a:t>Select</a:t>
            </a:r>
            <a:r>
              <a:rPr lang="en-US" dirty="0">
                <a:solidFill>
                  <a:srgbClr val="045B60"/>
                </a:solidFill>
                <a:latin typeface="Brown" pitchFamily="50" charset="0"/>
              </a:rPr>
              <a:t>. </a:t>
            </a:r>
          </a:p>
          <a:p>
            <a:pPr marL="0" indent="0">
              <a:buNone/>
            </a:pPr>
            <a:endParaRPr lang="en-US" dirty="0">
              <a:solidFill>
                <a:srgbClr val="045B60"/>
              </a:solidFill>
              <a:latin typeface="Brown" pitchFamily="50" charset="0"/>
            </a:endParaRPr>
          </a:p>
          <a:p>
            <a:pPr marL="0" indent="0">
              <a:buNone/>
            </a:pPr>
            <a:r>
              <a:rPr lang="en-US" dirty="0">
                <a:solidFill>
                  <a:srgbClr val="045B60"/>
                </a:solidFill>
                <a:latin typeface="Brown" pitchFamily="50" charset="0"/>
              </a:rPr>
              <a:t>At the bottom left corner of the page, click the dropdown “</a:t>
            </a:r>
            <a:r>
              <a:rPr lang="en-US" dirty="0" err="1">
                <a:solidFill>
                  <a:srgbClr val="045B60"/>
                </a:solidFill>
                <a:latin typeface="Brown" pitchFamily="50" charset="0"/>
              </a:rPr>
              <a:t>Petango</a:t>
            </a:r>
            <a:r>
              <a:rPr lang="en-US" dirty="0">
                <a:solidFill>
                  <a:srgbClr val="045B60"/>
                </a:solidFill>
                <a:latin typeface="Brown" pitchFamily="50" charset="0"/>
              </a:rPr>
              <a:t> &amp; SAC Associated Value” and select the species group you would like this species assigned to in SAC. Click </a:t>
            </a:r>
            <a:r>
              <a:rPr lang="en-US" b="1" dirty="0">
                <a:solidFill>
                  <a:srgbClr val="045B60"/>
                </a:solidFill>
                <a:latin typeface="Brown" pitchFamily="50" charset="0"/>
              </a:rPr>
              <a:t>Update</a:t>
            </a:r>
            <a:r>
              <a:rPr lang="en-US" dirty="0">
                <a:solidFill>
                  <a:srgbClr val="045B60"/>
                </a:solidFill>
                <a:latin typeface="Brown" pitchFamily="50" charset="0"/>
              </a:rPr>
              <a:t>. Repeat for the next species. </a:t>
            </a:r>
            <a:endParaRPr lang="en-US" sz="1800" dirty="0">
              <a:solidFill>
                <a:srgbClr val="045B60"/>
              </a:solidFill>
              <a:latin typeface="Brown" pitchFamily="50" charset="0"/>
            </a:endParaRPr>
          </a:p>
          <a:p>
            <a:pPr marL="0" indent="0">
              <a:buNone/>
            </a:pPr>
            <a:endParaRPr lang="en-US" dirty="0">
              <a:solidFill>
                <a:srgbClr val="045B60"/>
              </a:solidFill>
              <a:latin typeface="Brown" pitchFamily="50" charset="0"/>
            </a:endParaRPr>
          </a:p>
          <a:p>
            <a:pPr marL="0" indent="0">
              <a:buNone/>
            </a:pPr>
            <a:endParaRPr lang="en-US" dirty="0">
              <a:solidFill>
                <a:srgbClr val="045B60"/>
              </a:solidFill>
              <a:latin typeface="Brown" pitchFamily="50" charset="0"/>
            </a:endParaRPr>
          </a:p>
          <a:p>
            <a:pPr marL="0" indent="0">
              <a:buNone/>
            </a:pPr>
            <a:r>
              <a:rPr lang="en-US" dirty="0">
                <a:solidFill>
                  <a:srgbClr val="045B60"/>
                </a:solidFill>
                <a:latin typeface="Brown" pitchFamily="50" charset="0"/>
              </a:rPr>
              <a:t>Repeat these steps for each species. Then, choose the next species group to map (“Group” at top of page). Make sure to map all species groups your organization serves.</a:t>
            </a:r>
          </a:p>
        </p:txBody>
      </p:sp>
      <p:pic>
        <p:nvPicPr>
          <p:cNvPr id="5" name="Picture 4">
            <a:extLst>
              <a:ext uri="{FF2B5EF4-FFF2-40B4-BE49-F238E27FC236}">
                <a16:creationId xmlns:a16="http://schemas.microsoft.com/office/drawing/2014/main" id="{7D61589C-927A-8B66-C928-0D7205191375}"/>
              </a:ext>
            </a:extLst>
          </p:cNvPr>
          <p:cNvPicPr>
            <a:picLocks noChangeAspect="1"/>
          </p:cNvPicPr>
          <p:nvPr/>
        </p:nvPicPr>
        <p:blipFill rotWithShape="1">
          <a:blip r:embed="rId3"/>
          <a:srcRect r="1961"/>
          <a:stretch/>
        </p:blipFill>
        <p:spPr>
          <a:xfrm>
            <a:off x="4943419" y="2696212"/>
            <a:ext cx="6688882" cy="2327932"/>
          </a:xfrm>
          <a:prstGeom prst="rect">
            <a:avLst/>
          </a:prstGeom>
        </p:spPr>
      </p:pic>
      <p:sp>
        <p:nvSpPr>
          <p:cNvPr id="10" name="Right Arrow 9">
            <a:extLst>
              <a:ext uri="{FF2B5EF4-FFF2-40B4-BE49-F238E27FC236}">
                <a16:creationId xmlns:a16="http://schemas.microsoft.com/office/drawing/2014/main" id="{171C8026-C84B-ADF7-3457-FA9F0AE90B65}"/>
              </a:ext>
            </a:extLst>
          </p:cNvPr>
          <p:cNvSpPr/>
          <p:nvPr/>
        </p:nvSpPr>
        <p:spPr>
          <a:xfrm rot="9527393">
            <a:off x="5935035" y="4110292"/>
            <a:ext cx="1003300" cy="37562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6AE4C9D-6995-2410-6759-6288BD8987C8}"/>
              </a:ext>
            </a:extLst>
          </p:cNvPr>
          <p:cNvSpPr txBox="1"/>
          <p:nvPr/>
        </p:nvSpPr>
        <p:spPr>
          <a:xfrm>
            <a:off x="4893518" y="5380672"/>
            <a:ext cx="6788686" cy="1077218"/>
          </a:xfrm>
          <a:prstGeom prst="rect">
            <a:avLst/>
          </a:prstGeom>
          <a:solidFill>
            <a:srgbClr val="045B60"/>
          </a:solidFill>
        </p:spPr>
        <p:txBody>
          <a:bodyPr wrap="square" rtlCol="0">
            <a:spAutoFit/>
          </a:bodyPr>
          <a:lstStyle/>
          <a:p>
            <a:pPr algn="ctr"/>
            <a:r>
              <a:rPr lang="en-US" sz="1600" dirty="0">
                <a:solidFill>
                  <a:schemeClr val="bg1"/>
                </a:solidFill>
                <a:latin typeface="Brown" pitchFamily="50" charset="0"/>
              </a:rPr>
              <a:t>You are telling the software that when an animal with this species appears in the data, it should be assigned to the corresponding species group in SAC. In this example, we are telling the software that the species ”African Gray” in the PP species group “Bird” should be counted as a “Bird” in SAC.</a:t>
            </a:r>
          </a:p>
        </p:txBody>
      </p:sp>
    </p:spTree>
    <p:extLst>
      <p:ext uri="{BB962C8B-B14F-4D97-AF65-F5344CB8AC3E}">
        <p14:creationId xmlns:p14="http://schemas.microsoft.com/office/powerpoint/2010/main" val="247758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9069593-D27D-EAA8-5DE7-D06D4B42925C}"/>
              </a:ext>
            </a:extLst>
          </p:cNvPr>
          <p:cNvSpPr>
            <a:spLocks noGrp="1"/>
          </p:cNvSpPr>
          <p:nvPr>
            <p:ph sz="half" idx="2"/>
          </p:nvPr>
        </p:nvSpPr>
        <p:spPr>
          <a:xfrm>
            <a:off x="652461" y="984119"/>
            <a:ext cx="10701339" cy="504452"/>
          </a:xfrm>
        </p:spPr>
        <p:txBody>
          <a:bodyPr>
            <a:normAutofit/>
          </a:bodyPr>
          <a:lstStyle/>
          <a:p>
            <a:pPr marL="0" indent="0">
              <a:buNone/>
            </a:pPr>
            <a:r>
              <a:rPr lang="en-US" sz="2400" dirty="0">
                <a:solidFill>
                  <a:srgbClr val="045B60"/>
                </a:solidFill>
                <a:latin typeface="Brown" pitchFamily="50" charset="0"/>
              </a:rPr>
              <a:t>STEP 7: No longer manually upload or enter your data again!</a:t>
            </a:r>
          </a:p>
        </p:txBody>
      </p:sp>
      <p:sp>
        <p:nvSpPr>
          <p:cNvPr id="5" name="Content Placeholder 3">
            <a:extLst>
              <a:ext uri="{FF2B5EF4-FFF2-40B4-BE49-F238E27FC236}">
                <a16:creationId xmlns:a16="http://schemas.microsoft.com/office/drawing/2014/main" id="{3E2301DB-AE9F-16A3-5C66-EC9E7BE5ED8E}"/>
              </a:ext>
            </a:extLst>
          </p:cNvPr>
          <p:cNvSpPr txBox="1">
            <a:spLocks/>
          </p:cNvSpPr>
          <p:nvPr/>
        </p:nvSpPr>
        <p:spPr>
          <a:xfrm>
            <a:off x="652460" y="2042160"/>
            <a:ext cx="10701340" cy="4368800"/>
          </a:xfrm>
          <a:prstGeom prst="rect">
            <a:avLst/>
          </a:prstGeom>
          <a:ln>
            <a:solidFill>
              <a:schemeClr val="accent3">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u="sng" dirty="0">
                <a:solidFill>
                  <a:srgbClr val="045B60"/>
                </a:solidFill>
                <a:latin typeface="Brown" pitchFamily="50" charset="0"/>
              </a:rPr>
              <a:t>NOTES REGARDING API:</a:t>
            </a:r>
          </a:p>
          <a:p>
            <a:pPr marL="0" indent="0">
              <a:buFont typeface="Arial" panose="020B0604020202020204" pitchFamily="34" charset="0"/>
              <a:buNone/>
            </a:pPr>
            <a:endParaRPr lang="en-US" sz="1800" dirty="0">
              <a:solidFill>
                <a:srgbClr val="045B60"/>
              </a:solidFill>
              <a:latin typeface="Brown" pitchFamily="50" charset="0"/>
            </a:endParaRPr>
          </a:p>
          <a:p>
            <a:r>
              <a:rPr lang="en-US" sz="1800" dirty="0">
                <a:solidFill>
                  <a:srgbClr val="045B60"/>
                </a:solidFill>
                <a:latin typeface="Brown" pitchFamily="50" charset="0"/>
              </a:rPr>
              <a:t>You </a:t>
            </a:r>
            <a:r>
              <a:rPr lang="en-US" sz="1800" u="sng" dirty="0">
                <a:solidFill>
                  <a:srgbClr val="045B60"/>
                </a:solidFill>
                <a:latin typeface="Brown" pitchFamily="50" charset="0"/>
              </a:rPr>
              <a:t>MUST</a:t>
            </a:r>
            <a:r>
              <a:rPr lang="en-US" sz="1800" dirty="0">
                <a:solidFill>
                  <a:srgbClr val="045B60"/>
                </a:solidFill>
                <a:latin typeface="Brown" pitchFamily="50" charset="0"/>
              </a:rPr>
              <a:t> complete the instructions for updating your SAC organization profile, check the opt-in box in your </a:t>
            </a:r>
            <a:r>
              <a:rPr lang="en-US" sz="1800" dirty="0" err="1">
                <a:solidFill>
                  <a:srgbClr val="045B60"/>
                </a:solidFill>
                <a:latin typeface="Brown" pitchFamily="50" charset="0"/>
              </a:rPr>
              <a:t>PetPoint</a:t>
            </a:r>
            <a:r>
              <a:rPr lang="en-US" sz="1800" dirty="0">
                <a:solidFill>
                  <a:srgbClr val="045B60"/>
                </a:solidFill>
                <a:latin typeface="Brown" pitchFamily="50" charset="0"/>
              </a:rPr>
              <a:t> account, AND have completed the mapping step for the API to correctly send data.</a:t>
            </a:r>
          </a:p>
          <a:p>
            <a:r>
              <a:rPr lang="en-US" sz="1800" dirty="0">
                <a:solidFill>
                  <a:srgbClr val="045B60"/>
                </a:solidFill>
                <a:latin typeface="Brown" pitchFamily="50" charset="0"/>
              </a:rPr>
              <a:t>Monthly data will be automatically uploaded to your data portal on the 6</a:t>
            </a:r>
            <a:r>
              <a:rPr lang="en-US" sz="1800" baseline="30000" dirty="0">
                <a:solidFill>
                  <a:srgbClr val="045B60"/>
                </a:solidFill>
                <a:latin typeface="Brown" pitchFamily="50" charset="0"/>
              </a:rPr>
              <a:t>th</a:t>
            </a:r>
            <a:r>
              <a:rPr lang="en-US" sz="1800" dirty="0">
                <a:solidFill>
                  <a:srgbClr val="045B60"/>
                </a:solidFill>
                <a:latin typeface="Brown" pitchFamily="50" charset="0"/>
              </a:rPr>
              <a:t> of each month for the prior month (i.e. on August 6, July data will be uploaded). </a:t>
            </a:r>
          </a:p>
          <a:p>
            <a:pPr lvl="1"/>
            <a:r>
              <a:rPr lang="en-US" sz="1400" i="1" dirty="0">
                <a:solidFill>
                  <a:srgbClr val="045B60"/>
                </a:solidFill>
                <a:latin typeface="Brown" pitchFamily="50" charset="0"/>
              </a:rPr>
              <a:t>We recommend you confirm that the data came through correctly during the first month the API is active by viewing the data in your SAC portal.</a:t>
            </a:r>
            <a:r>
              <a:rPr lang="en-US" sz="1800" dirty="0">
                <a:solidFill>
                  <a:srgbClr val="045B60"/>
                </a:solidFill>
                <a:latin typeface="Brown" pitchFamily="50" charset="0"/>
              </a:rPr>
              <a:t> </a:t>
            </a:r>
          </a:p>
          <a:p>
            <a:r>
              <a:rPr lang="en-US" sz="1800" dirty="0">
                <a:solidFill>
                  <a:srgbClr val="045B60"/>
                </a:solidFill>
                <a:latin typeface="Brown" pitchFamily="50" charset="0"/>
              </a:rPr>
              <a:t>You will still have access to upload a CSV or manually change data if you need to.</a:t>
            </a:r>
          </a:p>
          <a:p>
            <a:r>
              <a:rPr lang="en-US" sz="1800" dirty="0">
                <a:solidFill>
                  <a:srgbClr val="045B60"/>
                </a:solidFill>
                <a:latin typeface="Calibri" panose="020F0502020204030204" pitchFamily="34" charset="0"/>
              </a:rPr>
              <a:t>You can opt-out of the API at any time by notifying your </a:t>
            </a:r>
            <a:r>
              <a:rPr lang="en-US" sz="1800" dirty="0" err="1">
                <a:solidFill>
                  <a:srgbClr val="045B60"/>
                </a:solidFill>
                <a:latin typeface="Calibri" panose="020F0502020204030204" pitchFamily="34" charset="0"/>
              </a:rPr>
              <a:t>PetPoint</a:t>
            </a:r>
            <a:r>
              <a:rPr lang="en-US" sz="1800" dirty="0">
                <a:solidFill>
                  <a:srgbClr val="045B60"/>
                </a:solidFill>
                <a:latin typeface="Calibri" panose="020F0502020204030204" pitchFamily="34" charset="0"/>
              </a:rPr>
              <a:t> representative</a:t>
            </a:r>
            <a:endParaRPr lang="en-US" sz="1800" dirty="0">
              <a:solidFill>
                <a:srgbClr val="045B60"/>
              </a:solidFill>
              <a:latin typeface="Brown" pitchFamily="50" charset="0"/>
            </a:endParaRPr>
          </a:p>
        </p:txBody>
      </p:sp>
    </p:spTree>
    <p:extLst>
      <p:ext uri="{BB962C8B-B14F-4D97-AF65-F5344CB8AC3E}">
        <p14:creationId xmlns:p14="http://schemas.microsoft.com/office/powerpoint/2010/main" val="85107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application&#10;&#10;Description automatically generated">
            <a:extLst>
              <a:ext uri="{FF2B5EF4-FFF2-40B4-BE49-F238E27FC236}">
                <a16:creationId xmlns:a16="http://schemas.microsoft.com/office/drawing/2014/main" id="{F46F919A-44FA-06CC-D5F4-5C5C112A0B08}"/>
              </a:ext>
            </a:extLst>
          </p:cNvPr>
          <p:cNvPicPr>
            <a:picLocks noChangeAspect="1"/>
          </p:cNvPicPr>
          <p:nvPr/>
        </p:nvPicPr>
        <p:blipFill rotWithShape="1">
          <a:blip r:embed="rId3"/>
          <a:srcRect b="24592"/>
          <a:stretch/>
        </p:blipFill>
        <p:spPr>
          <a:xfrm>
            <a:off x="0" y="0"/>
            <a:ext cx="12192000" cy="5171440"/>
          </a:xfrm>
          <a:prstGeom prst="rect">
            <a:avLst/>
          </a:prstGeom>
        </p:spPr>
      </p:pic>
      <p:sp>
        <p:nvSpPr>
          <p:cNvPr id="2" name="TextBox 1">
            <a:extLst>
              <a:ext uri="{FF2B5EF4-FFF2-40B4-BE49-F238E27FC236}">
                <a16:creationId xmlns:a16="http://schemas.microsoft.com/office/drawing/2014/main" id="{53CA0A5B-A834-C48A-97D1-BA30F58240DD}"/>
              </a:ext>
            </a:extLst>
          </p:cNvPr>
          <p:cNvSpPr txBox="1"/>
          <p:nvPr/>
        </p:nvSpPr>
        <p:spPr>
          <a:xfrm>
            <a:off x="2692399" y="5171440"/>
            <a:ext cx="8167401" cy="584775"/>
          </a:xfrm>
          <a:prstGeom prst="rect">
            <a:avLst/>
          </a:prstGeom>
          <a:solidFill>
            <a:schemeClr val="bg1"/>
          </a:solidFill>
        </p:spPr>
        <p:txBody>
          <a:bodyPr wrap="square" rtlCol="0">
            <a:spAutoFit/>
          </a:bodyPr>
          <a:lstStyle/>
          <a:p>
            <a:r>
              <a:rPr lang="en-US" sz="3200" b="1" dirty="0">
                <a:solidFill>
                  <a:srgbClr val="0F6165"/>
                </a:solidFill>
                <a:latin typeface="Brown" pitchFamily="50" charset="0"/>
              </a:rPr>
              <a:t>INFO@SHELTERANIMALSCOUNT.ORG</a:t>
            </a:r>
          </a:p>
        </p:txBody>
      </p:sp>
    </p:spTree>
    <p:extLst>
      <p:ext uri="{BB962C8B-B14F-4D97-AF65-F5344CB8AC3E}">
        <p14:creationId xmlns:p14="http://schemas.microsoft.com/office/powerpoint/2010/main" val="162682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C94E-7214-3CFA-DC84-7C3669E89662}"/>
              </a:ext>
            </a:extLst>
          </p:cNvPr>
          <p:cNvSpPr>
            <a:spLocks noGrp="1"/>
          </p:cNvSpPr>
          <p:nvPr>
            <p:ph type="title"/>
          </p:nvPr>
        </p:nvSpPr>
        <p:spPr>
          <a:xfrm>
            <a:off x="838200" y="675006"/>
            <a:ext cx="10515600" cy="1325563"/>
          </a:xfrm>
        </p:spPr>
        <p:txBody>
          <a:bodyPr>
            <a:normAutofit fontScale="90000"/>
          </a:bodyPr>
          <a:lstStyle/>
          <a:p>
            <a:pPr algn="ctr"/>
            <a:r>
              <a:rPr lang="en-US" dirty="0">
                <a:solidFill>
                  <a:srgbClr val="045B60"/>
                </a:solidFill>
                <a:latin typeface="Brown" pitchFamily="50" charset="0"/>
              </a:rPr>
              <a:t>Send your monthly intake and outcome data to Shelter Animals Count automatically each month!</a:t>
            </a:r>
          </a:p>
        </p:txBody>
      </p:sp>
      <p:sp>
        <p:nvSpPr>
          <p:cNvPr id="3" name="Content Placeholder 2">
            <a:extLst>
              <a:ext uri="{FF2B5EF4-FFF2-40B4-BE49-F238E27FC236}">
                <a16:creationId xmlns:a16="http://schemas.microsoft.com/office/drawing/2014/main" id="{52CCE989-D842-2FB6-4554-69B53A6C87BD}"/>
              </a:ext>
            </a:extLst>
          </p:cNvPr>
          <p:cNvSpPr>
            <a:spLocks noGrp="1"/>
          </p:cNvSpPr>
          <p:nvPr>
            <p:ph idx="1"/>
          </p:nvPr>
        </p:nvSpPr>
        <p:spPr>
          <a:xfrm>
            <a:off x="838200" y="2438399"/>
            <a:ext cx="10515600" cy="3738563"/>
          </a:xfrm>
        </p:spPr>
        <p:txBody>
          <a:bodyPr>
            <a:normAutofit/>
          </a:bodyPr>
          <a:lstStyle/>
          <a:p>
            <a:pPr marL="0" indent="0" algn="ctr">
              <a:buNone/>
            </a:pPr>
            <a:r>
              <a:rPr lang="en-US" dirty="0">
                <a:solidFill>
                  <a:schemeClr val="bg2">
                    <a:lumMod val="50000"/>
                  </a:schemeClr>
                </a:solidFill>
                <a:latin typeface="Brown" pitchFamily="50" charset="0"/>
              </a:rPr>
              <a:t>To get started use the following instructions to</a:t>
            </a:r>
          </a:p>
          <a:p>
            <a:pPr marL="0" indent="0" algn="ctr">
              <a:buNone/>
            </a:pPr>
            <a:endParaRPr lang="en-US" dirty="0">
              <a:solidFill>
                <a:schemeClr val="bg2">
                  <a:lumMod val="50000"/>
                </a:schemeClr>
              </a:solidFill>
              <a:latin typeface="Brown" pitchFamily="50" charset="0"/>
            </a:endParaRPr>
          </a:p>
          <a:p>
            <a:pPr marL="0" indent="0" algn="ctr">
              <a:buNone/>
            </a:pPr>
            <a:r>
              <a:rPr lang="en-US" b="1" dirty="0">
                <a:solidFill>
                  <a:schemeClr val="bg2">
                    <a:lumMod val="50000"/>
                  </a:schemeClr>
                </a:solidFill>
                <a:latin typeface="Brown" pitchFamily="50" charset="0"/>
              </a:rPr>
              <a:t>Opt-In on your </a:t>
            </a:r>
            <a:r>
              <a:rPr lang="en-US" b="1" dirty="0">
                <a:solidFill>
                  <a:srgbClr val="045B60"/>
                </a:solidFill>
                <a:latin typeface="Brown" pitchFamily="50" charset="0"/>
              </a:rPr>
              <a:t>Shelter Animals Count Portal </a:t>
            </a:r>
          </a:p>
          <a:p>
            <a:pPr marL="0" indent="0" algn="ctr">
              <a:buNone/>
            </a:pPr>
            <a:endParaRPr lang="en-US" dirty="0">
              <a:solidFill>
                <a:schemeClr val="bg2">
                  <a:lumMod val="50000"/>
                </a:schemeClr>
              </a:solidFill>
              <a:latin typeface="Brown" pitchFamily="50" charset="0"/>
            </a:endParaRPr>
          </a:p>
          <a:p>
            <a:pPr marL="0" indent="0" algn="ctr">
              <a:buNone/>
            </a:pPr>
            <a:r>
              <a:rPr lang="en-US" dirty="0">
                <a:solidFill>
                  <a:schemeClr val="bg2">
                    <a:lumMod val="50000"/>
                  </a:schemeClr>
                </a:solidFill>
                <a:latin typeface="Brown" pitchFamily="50" charset="0"/>
              </a:rPr>
              <a:t>AND</a:t>
            </a:r>
          </a:p>
          <a:p>
            <a:pPr marL="0" indent="0" algn="ctr">
              <a:buNone/>
            </a:pPr>
            <a:endParaRPr lang="en-US" dirty="0">
              <a:latin typeface="Brown" pitchFamily="50" charset="0"/>
            </a:endParaRPr>
          </a:p>
          <a:p>
            <a:pPr marL="0" indent="0" algn="ctr">
              <a:buNone/>
            </a:pPr>
            <a:r>
              <a:rPr lang="en-US" b="1" dirty="0">
                <a:solidFill>
                  <a:schemeClr val="bg2">
                    <a:lumMod val="50000"/>
                  </a:schemeClr>
                </a:solidFill>
                <a:latin typeface="Brown" pitchFamily="50" charset="0"/>
              </a:rPr>
              <a:t>Map your </a:t>
            </a:r>
            <a:r>
              <a:rPr lang="en-US" b="1" dirty="0" err="1">
                <a:solidFill>
                  <a:srgbClr val="8DB932"/>
                </a:solidFill>
                <a:latin typeface="Brown" pitchFamily="50" charset="0"/>
              </a:rPr>
              <a:t>PetPoint</a:t>
            </a:r>
            <a:r>
              <a:rPr lang="en-US" b="1" dirty="0">
                <a:solidFill>
                  <a:srgbClr val="8DB932"/>
                </a:solidFill>
                <a:latin typeface="Brown" pitchFamily="50" charset="0"/>
              </a:rPr>
              <a:t> data </a:t>
            </a:r>
            <a:r>
              <a:rPr lang="en-US" b="1" dirty="0">
                <a:solidFill>
                  <a:schemeClr val="bg2">
                    <a:lumMod val="50000"/>
                  </a:schemeClr>
                </a:solidFill>
                <a:latin typeface="Brown" pitchFamily="50" charset="0"/>
              </a:rPr>
              <a:t>to allow automation</a:t>
            </a:r>
            <a:endParaRPr lang="en-US" b="1" dirty="0">
              <a:solidFill>
                <a:srgbClr val="009D00"/>
              </a:solidFill>
              <a:latin typeface="Brown" pitchFamily="50" charset="0"/>
            </a:endParaRPr>
          </a:p>
        </p:txBody>
      </p:sp>
    </p:spTree>
    <p:extLst>
      <p:ext uri="{BB962C8B-B14F-4D97-AF65-F5344CB8AC3E}">
        <p14:creationId xmlns:p14="http://schemas.microsoft.com/office/powerpoint/2010/main" val="407701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F067-D69A-FFAF-BE02-25626D7884C7}"/>
              </a:ext>
            </a:extLst>
          </p:cNvPr>
          <p:cNvSpPr>
            <a:spLocks noGrp="1"/>
          </p:cNvSpPr>
          <p:nvPr>
            <p:ph type="title"/>
          </p:nvPr>
        </p:nvSpPr>
        <p:spPr>
          <a:xfrm>
            <a:off x="652461" y="521708"/>
            <a:ext cx="10515600" cy="630555"/>
          </a:xfrm>
        </p:spPr>
        <p:txBody>
          <a:bodyPr/>
          <a:lstStyle/>
          <a:p>
            <a:r>
              <a:rPr lang="en-US" sz="1800" dirty="0">
                <a:solidFill>
                  <a:srgbClr val="045B60"/>
                </a:solidFill>
                <a:latin typeface="Brown" pitchFamily="50" charset="0"/>
                <a:ea typeface="Calibri" panose="020F0502020204030204" pitchFamily="34" charset="0"/>
                <a:cs typeface="Times New Roman" panose="02020603050405020304" pitchFamily="18" charset="0"/>
              </a:rPr>
              <a:t>STEP 1: </a:t>
            </a:r>
            <a:r>
              <a:rPr lang="en-US" sz="1800" dirty="0">
                <a:solidFill>
                  <a:srgbClr val="045B60"/>
                </a:solidFill>
                <a:effectLst/>
                <a:latin typeface="Brown" pitchFamily="50" charset="0"/>
                <a:ea typeface="Calibri" panose="020F0502020204030204" pitchFamily="34" charset="0"/>
                <a:cs typeface="Times New Roman" panose="02020603050405020304" pitchFamily="18" charset="0"/>
              </a:rPr>
              <a:t>Login to Shelter Animals Count Data Portal, </a:t>
            </a:r>
            <a:r>
              <a:rPr lang="en-US" sz="1800" u="sng" dirty="0">
                <a:solidFill>
                  <a:srgbClr val="045B60"/>
                </a:solidFill>
                <a:effectLst/>
                <a:latin typeface="Brown" pitchFamily="50"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https://data.shelteranimalscount.org/</a:t>
            </a:r>
            <a:r>
              <a:rPr lang="en-US" sz="1800" dirty="0">
                <a:solidFill>
                  <a:srgbClr val="045B60"/>
                </a:solidFill>
                <a:effectLst/>
                <a:latin typeface="Brown" pitchFamily="50" charset="0"/>
                <a:ea typeface="Calibri" panose="020F0502020204030204" pitchFamily="34" charset="0"/>
                <a:cs typeface="Times New Roman" panose="02020603050405020304" pitchFamily="18" charset="0"/>
              </a:rPr>
              <a:t> </a:t>
            </a:r>
            <a:endParaRPr lang="en-US" dirty="0">
              <a:solidFill>
                <a:srgbClr val="045B60"/>
              </a:solidFill>
              <a:latin typeface="Brown" pitchFamily="50" charset="0"/>
            </a:endParaRPr>
          </a:p>
        </p:txBody>
      </p:sp>
      <p:pic>
        <p:nvPicPr>
          <p:cNvPr id="5" name="Content Placeholder 4" descr="Graphical user interface, application&#10;&#10;Description automatically generated">
            <a:extLst>
              <a:ext uri="{FF2B5EF4-FFF2-40B4-BE49-F238E27FC236}">
                <a16:creationId xmlns:a16="http://schemas.microsoft.com/office/drawing/2014/main" id="{ACE2959F-941E-BABF-3265-BBECB786B4F4}"/>
              </a:ext>
            </a:extLst>
          </p:cNvPr>
          <p:cNvPicPr>
            <a:picLocks noGrp="1" noChangeAspect="1"/>
          </p:cNvPicPr>
          <p:nvPr>
            <p:ph sz="half" idx="1"/>
          </p:nvPr>
        </p:nvPicPr>
        <p:blipFill>
          <a:blip r:embed="rId3"/>
          <a:stretch>
            <a:fillRect/>
          </a:stretch>
        </p:blipFill>
        <p:spPr>
          <a:xfrm>
            <a:off x="652461" y="1759095"/>
            <a:ext cx="10887075" cy="1366675"/>
          </a:xfrm>
          <a:prstGeom prst="rect">
            <a:avLst/>
          </a:prstGeom>
        </p:spPr>
      </p:pic>
      <p:pic>
        <p:nvPicPr>
          <p:cNvPr id="7" name="Content Placeholder 6" descr="A picture containing application&#10;&#10;Description automatically generated">
            <a:extLst>
              <a:ext uri="{FF2B5EF4-FFF2-40B4-BE49-F238E27FC236}">
                <a16:creationId xmlns:a16="http://schemas.microsoft.com/office/drawing/2014/main" id="{8A12EB4D-DA96-8BE7-DFC6-792EC51A9798}"/>
              </a:ext>
            </a:extLst>
          </p:cNvPr>
          <p:cNvPicPr>
            <a:picLocks noGrp="1" noChangeAspect="1"/>
          </p:cNvPicPr>
          <p:nvPr>
            <p:ph sz="half" idx="2"/>
          </p:nvPr>
        </p:nvPicPr>
        <p:blipFill>
          <a:blip r:embed="rId4"/>
          <a:stretch>
            <a:fillRect/>
          </a:stretch>
        </p:blipFill>
        <p:spPr>
          <a:xfrm>
            <a:off x="652462" y="4099796"/>
            <a:ext cx="10887075" cy="2236496"/>
          </a:xfrm>
          <a:prstGeom prst="rect">
            <a:avLst/>
          </a:prstGeom>
        </p:spPr>
      </p:pic>
      <p:sp>
        <p:nvSpPr>
          <p:cNvPr id="8" name="Title 1">
            <a:extLst>
              <a:ext uri="{FF2B5EF4-FFF2-40B4-BE49-F238E27FC236}">
                <a16:creationId xmlns:a16="http://schemas.microsoft.com/office/drawing/2014/main" id="{31F9D5E6-57FF-4B2E-09DA-3324F4070239}"/>
              </a:ext>
            </a:extLst>
          </p:cNvPr>
          <p:cNvSpPr txBox="1">
            <a:spLocks/>
          </p:cNvSpPr>
          <p:nvPr/>
        </p:nvSpPr>
        <p:spPr>
          <a:xfrm>
            <a:off x="652461" y="1115126"/>
            <a:ext cx="10515600" cy="630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045B60"/>
                </a:solidFill>
                <a:latin typeface="Brown" pitchFamily="50" charset="0"/>
                <a:ea typeface="Calibri" panose="020F0502020204030204" pitchFamily="34" charset="0"/>
                <a:cs typeface="Times New Roman" panose="02020603050405020304" pitchFamily="18" charset="0"/>
              </a:rPr>
              <a:t>STEP 2: On Profile drop-down, click </a:t>
            </a:r>
            <a:r>
              <a:rPr lang="en-US" sz="1800" b="1" dirty="0">
                <a:solidFill>
                  <a:srgbClr val="045B60"/>
                </a:solidFill>
                <a:latin typeface="Brown" pitchFamily="50" charset="0"/>
                <a:ea typeface="Calibri" panose="020F0502020204030204" pitchFamily="34" charset="0"/>
                <a:cs typeface="Times New Roman" panose="02020603050405020304" pitchFamily="18" charset="0"/>
              </a:rPr>
              <a:t>Organization</a:t>
            </a:r>
            <a:r>
              <a:rPr lang="en-US" sz="1800" dirty="0">
                <a:solidFill>
                  <a:srgbClr val="045B60"/>
                </a:solidFill>
                <a:latin typeface="Brown" pitchFamily="50" charset="0"/>
                <a:ea typeface="Calibri" panose="020F0502020204030204" pitchFamily="34" charset="0"/>
                <a:cs typeface="Times New Roman" panose="02020603050405020304" pitchFamily="18" charset="0"/>
              </a:rPr>
              <a:t> </a:t>
            </a:r>
            <a:endParaRPr lang="en-US" dirty="0">
              <a:solidFill>
                <a:srgbClr val="045B60"/>
              </a:solidFill>
              <a:latin typeface="Brown" pitchFamily="50" charset="0"/>
            </a:endParaRPr>
          </a:p>
        </p:txBody>
      </p:sp>
      <p:sp>
        <p:nvSpPr>
          <p:cNvPr id="9" name="Title 1">
            <a:extLst>
              <a:ext uri="{FF2B5EF4-FFF2-40B4-BE49-F238E27FC236}">
                <a16:creationId xmlns:a16="http://schemas.microsoft.com/office/drawing/2014/main" id="{95349E96-83E8-9F4A-07DD-392ED2541B55}"/>
              </a:ext>
            </a:extLst>
          </p:cNvPr>
          <p:cNvSpPr txBox="1">
            <a:spLocks/>
          </p:cNvSpPr>
          <p:nvPr/>
        </p:nvSpPr>
        <p:spPr>
          <a:xfrm>
            <a:off x="652461" y="3442414"/>
            <a:ext cx="10515600" cy="630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045B60"/>
                </a:solidFill>
                <a:latin typeface="Brown" pitchFamily="50" charset="0"/>
                <a:ea typeface="Calibri" panose="020F0502020204030204" pitchFamily="34" charset="0"/>
                <a:cs typeface="Times New Roman" panose="02020603050405020304" pitchFamily="18" charset="0"/>
              </a:rPr>
              <a:t>STEP 3: Click </a:t>
            </a:r>
            <a:r>
              <a:rPr lang="en-US" sz="1800" b="1" dirty="0">
                <a:solidFill>
                  <a:srgbClr val="045B60"/>
                </a:solidFill>
                <a:latin typeface="Brown" pitchFamily="50" charset="0"/>
                <a:ea typeface="Calibri" panose="020F0502020204030204" pitchFamily="34" charset="0"/>
                <a:cs typeface="Times New Roman" panose="02020603050405020304" pitchFamily="18" charset="0"/>
              </a:rPr>
              <a:t>Edit Organization</a:t>
            </a:r>
            <a:endParaRPr lang="en-US" b="1" dirty="0">
              <a:solidFill>
                <a:srgbClr val="045B60"/>
              </a:solidFill>
              <a:latin typeface="Brown" pitchFamily="50" charset="0"/>
            </a:endParaRPr>
          </a:p>
        </p:txBody>
      </p:sp>
    </p:spTree>
    <p:extLst>
      <p:ext uri="{BB962C8B-B14F-4D97-AF65-F5344CB8AC3E}">
        <p14:creationId xmlns:p14="http://schemas.microsoft.com/office/powerpoint/2010/main" val="277908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F067-D69A-FFAF-BE02-25626D7884C7}"/>
              </a:ext>
            </a:extLst>
          </p:cNvPr>
          <p:cNvSpPr>
            <a:spLocks noGrp="1"/>
          </p:cNvSpPr>
          <p:nvPr>
            <p:ph type="title"/>
          </p:nvPr>
        </p:nvSpPr>
        <p:spPr>
          <a:xfrm>
            <a:off x="652461" y="521708"/>
            <a:ext cx="10515600" cy="504452"/>
          </a:xfrm>
        </p:spPr>
        <p:txBody>
          <a:bodyPr>
            <a:normAutofit fontScale="90000"/>
          </a:bodyPr>
          <a:lstStyle/>
          <a:p>
            <a:pPr marR="0">
              <a:lnSpc>
                <a:spcPct val="107000"/>
              </a:lnSpc>
              <a:spcBef>
                <a:spcPts val="0"/>
              </a:spcBef>
              <a:spcAft>
                <a:spcPts val="800"/>
              </a:spcAft>
            </a:pPr>
            <a:r>
              <a:rPr lang="en-US" sz="1800" dirty="0">
                <a:solidFill>
                  <a:srgbClr val="045B60"/>
                </a:solidFill>
                <a:latin typeface="Brown" pitchFamily="50" charset="0"/>
                <a:ea typeface="Calibri" panose="020F0502020204030204" pitchFamily="34" charset="0"/>
                <a:cs typeface="Times New Roman" panose="02020603050405020304" pitchFamily="18" charset="0"/>
              </a:rPr>
              <a:t>STEP 4: </a:t>
            </a:r>
            <a:r>
              <a:rPr lang="en-US" sz="1800" dirty="0">
                <a:solidFill>
                  <a:srgbClr val="045B60"/>
                </a:solidFill>
                <a:effectLst/>
                <a:latin typeface="Brown" pitchFamily="50" charset="0"/>
                <a:ea typeface="Calibri" panose="020F0502020204030204" pitchFamily="34" charset="0"/>
                <a:cs typeface="Times New Roman" panose="02020603050405020304" pitchFamily="18" charset="0"/>
              </a:rPr>
              <a:t>Near the bottom of the screen, complete the 3 fields for the API and click Update</a:t>
            </a:r>
            <a:br>
              <a:rPr lang="en-US" sz="1800" dirty="0">
                <a:solidFill>
                  <a:srgbClr val="045B60"/>
                </a:solidFill>
                <a:effectLst/>
                <a:latin typeface="Brown" pitchFamily="50" charset="0"/>
                <a:ea typeface="Calibri" panose="020F0502020204030204" pitchFamily="34" charset="0"/>
                <a:cs typeface="Times New Roman" panose="02020603050405020304" pitchFamily="18" charset="0"/>
              </a:rPr>
            </a:br>
            <a:r>
              <a:rPr lang="en-US" sz="1800" b="1" i="1" dirty="0">
                <a:solidFill>
                  <a:srgbClr val="045B60"/>
                </a:solidFill>
                <a:effectLst/>
                <a:latin typeface="Brown" pitchFamily="50" charset="0"/>
                <a:ea typeface="Calibri" panose="020F0502020204030204" pitchFamily="34" charset="0"/>
                <a:cs typeface="Times New Roman" panose="02020603050405020304" pitchFamily="18" charset="0"/>
              </a:rPr>
              <a:t>*If this section is not completed, data will not be able to be received for your organization</a:t>
            </a:r>
            <a:endParaRPr lang="en-US" b="1" i="1" dirty="0">
              <a:solidFill>
                <a:srgbClr val="045B60"/>
              </a:solidFill>
              <a:latin typeface="Brown" pitchFamily="50" charset="0"/>
            </a:endParaRPr>
          </a:p>
        </p:txBody>
      </p:sp>
      <p:pic>
        <p:nvPicPr>
          <p:cNvPr id="13" name="Content Placeholder 12">
            <a:extLst>
              <a:ext uri="{FF2B5EF4-FFF2-40B4-BE49-F238E27FC236}">
                <a16:creationId xmlns:a16="http://schemas.microsoft.com/office/drawing/2014/main" id="{74A96E78-125D-9736-3F8A-77494D88CB7D}"/>
              </a:ext>
            </a:extLst>
          </p:cNvPr>
          <p:cNvPicPr>
            <a:picLocks noGrp="1" noChangeAspect="1"/>
          </p:cNvPicPr>
          <p:nvPr>
            <p:ph sz="half" idx="2"/>
          </p:nvPr>
        </p:nvPicPr>
        <p:blipFill>
          <a:blip r:embed="rId2"/>
          <a:stretch>
            <a:fillRect/>
          </a:stretch>
        </p:blipFill>
        <p:spPr>
          <a:xfrm>
            <a:off x="652461" y="1421188"/>
            <a:ext cx="10625139" cy="4446677"/>
          </a:xfrm>
          <a:prstGeom prst="rect">
            <a:avLst/>
          </a:prstGeom>
        </p:spPr>
      </p:pic>
      <p:sp>
        <p:nvSpPr>
          <p:cNvPr id="14" name="Callout: Line 13">
            <a:extLst>
              <a:ext uri="{FF2B5EF4-FFF2-40B4-BE49-F238E27FC236}">
                <a16:creationId xmlns:a16="http://schemas.microsoft.com/office/drawing/2014/main" id="{024945E1-CE59-3229-1E1F-5A597D64B2DB}"/>
              </a:ext>
            </a:extLst>
          </p:cNvPr>
          <p:cNvSpPr/>
          <p:nvPr/>
        </p:nvSpPr>
        <p:spPr>
          <a:xfrm>
            <a:off x="8531497" y="3858050"/>
            <a:ext cx="3312160" cy="447040"/>
          </a:xfrm>
          <a:prstGeom prst="borderCallout1">
            <a:avLst>
              <a:gd name="adj1" fmla="val 52841"/>
              <a:gd name="adj2" fmla="val -358"/>
              <a:gd name="adj3" fmla="val 53410"/>
              <a:gd name="adj4" fmla="val -50909"/>
            </a:avLst>
          </a:prstGeom>
          <a:solidFill>
            <a:srgbClr val="F1F1F2"/>
          </a:solidFill>
          <a:ln w="38100">
            <a:solidFill>
              <a:srgbClr val="04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45B60"/>
                </a:solidFill>
                <a:latin typeface="Brown" pitchFamily="50" charset="0"/>
                <a:ea typeface="Calibri" panose="020F0502020204030204" pitchFamily="34" charset="0"/>
                <a:cs typeface="Times New Roman" panose="02020603050405020304" pitchFamily="18" charset="0"/>
              </a:rPr>
              <a:t>Identify “</a:t>
            </a:r>
            <a:r>
              <a:rPr lang="en-US" sz="1200" b="1" dirty="0" err="1">
                <a:solidFill>
                  <a:srgbClr val="045B60"/>
                </a:solidFill>
                <a:latin typeface="Brown" pitchFamily="50" charset="0"/>
                <a:ea typeface="Calibri" panose="020F0502020204030204" pitchFamily="34" charset="0"/>
                <a:cs typeface="Times New Roman" panose="02020603050405020304" pitchFamily="18" charset="0"/>
              </a:rPr>
              <a:t>PetPoint</a:t>
            </a:r>
            <a:r>
              <a:rPr lang="en-US" sz="1200" b="1" dirty="0">
                <a:solidFill>
                  <a:srgbClr val="045B60"/>
                </a:solidFill>
                <a:latin typeface="Brown" pitchFamily="50" charset="0"/>
                <a:ea typeface="Calibri" panose="020F0502020204030204" pitchFamily="34" charset="0"/>
                <a:cs typeface="Times New Roman" panose="02020603050405020304" pitchFamily="18" charset="0"/>
              </a:rPr>
              <a:t>” as software company</a:t>
            </a:r>
            <a:endParaRPr lang="en-US" sz="1200" dirty="0">
              <a:solidFill>
                <a:srgbClr val="045B60"/>
              </a:solidFill>
            </a:endParaRPr>
          </a:p>
        </p:txBody>
      </p:sp>
      <p:sp>
        <p:nvSpPr>
          <p:cNvPr id="15" name="Callout: Line 14">
            <a:extLst>
              <a:ext uri="{FF2B5EF4-FFF2-40B4-BE49-F238E27FC236}">
                <a16:creationId xmlns:a16="http://schemas.microsoft.com/office/drawing/2014/main" id="{BCBE968D-7AE8-A24B-58F1-8EDE85D7B862}"/>
              </a:ext>
            </a:extLst>
          </p:cNvPr>
          <p:cNvSpPr/>
          <p:nvPr/>
        </p:nvSpPr>
        <p:spPr>
          <a:xfrm>
            <a:off x="8524240" y="4476598"/>
            <a:ext cx="3312160" cy="447040"/>
          </a:xfrm>
          <a:prstGeom prst="borderCallout1">
            <a:avLst>
              <a:gd name="adj1" fmla="val 52841"/>
              <a:gd name="adj2" fmla="val -358"/>
              <a:gd name="adj3" fmla="val 53410"/>
              <a:gd name="adj4" fmla="val -50909"/>
            </a:avLst>
          </a:prstGeom>
          <a:solidFill>
            <a:srgbClr val="F1F1F2"/>
          </a:solidFill>
          <a:ln w="38100">
            <a:solidFill>
              <a:srgbClr val="04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45B60"/>
                </a:solidFill>
                <a:latin typeface="Brown" pitchFamily="50" charset="0"/>
                <a:ea typeface="Calibri" panose="020F0502020204030204" pitchFamily="34" charset="0"/>
                <a:cs typeface="Times New Roman" panose="02020603050405020304" pitchFamily="18" charset="0"/>
              </a:rPr>
              <a:t>Opt-in to the API with the software company by changing to “Yes”</a:t>
            </a:r>
            <a:endParaRPr lang="en-US" sz="1200" dirty="0">
              <a:solidFill>
                <a:srgbClr val="045B60"/>
              </a:solidFill>
            </a:endParaRPr>
          </a:p>
        </p:txBody>
      </p:sp>
      <p:sp>
        <p:nvSpPr>
          <p:cNvPr id="16" name="Callout: Line 15">
            <a:extLst>
              <a:ext uri="{FF2B5EF4-FFF2-40B4-BE49-F238E27FC236}">
                <a16:creationId xmlns:a16="http://schemas.microsoft.com/office/drawing/2014/main" id="{6B39611F-CA8F-7184-F7F4-8F5C36C2B147}"/>
              </a:ext>
            </a:extLst>
          </p:cNvPr>
          <p:cNvSpPr/>
          <p:nvPr/>
        </p:nvSpPr>
        <p:spPr>
          <a:xfrm>
            <a:off x="8531497" y="5260076"/>
            <a:ext cx="3312160" cy="719935"/>
          </a:xfrm>
          <a:prstGeom prst="borderCallout1">
            <a:avLst>
              <a:gd name="adj1" fmla="val 18971"/>
              <a:gd name="adj2" fmla="val -358"/>
              <a:gd name="adj3" fmla="val 18129"/>
              <a:gd name="adj4" fmla="val -52443"/>
            </a:avLst>
          </a:prstGeom>
          <a:solidFill>
            <a:srgbClr val="F1F1F2"/>
          </a:solidFill>
          <a:ln w="38100">
            <a:solidFill>
              <a:srgbClr val="04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0"/>
              </a:spcAft>
            </a:pPr>
            <a:endParaRPr lang="en-US" sz="1100" b="1" dirty="0">
              <a:solidFill>
                <a:srgbClr val="045B60"/>
              </a:solidFill>
              <a:effectLst/>
              <a:latin typeface="Brown" pitchFamily="50"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1100" b="1" dirty="0">
                <a:solidFill>
                  <a:srgbClr val="045B60"/>
                </a:solidFill>
                <a:effectLst/>
                <a:latin typeface="Brown" pitchFamily="50" charset="0"/>
                <a:ea typeface="Calibri" panose="020F0502020204030204" pitchFamily="34" charset="0"/>
                <a:cs typeface="Times New Roman" panose="02020603050405020304" pitchFamily="18" charset="0"/>
              </a:rPr>
              <a:t>Enter your </a:t>
            </a:r>
            <a:r>
              <a:rPr lang="en-US" sz="1100" b="1" dirty="0" err="1">
                <a:solidFill>
                  <a:srgbClr val="045B60"/>
                </a:solidFill>
                <a:effectLst/>
                <a:latin typeface="Brown" pitchFamily="50" charset="0"/>
                <a:ea typeface="Calibri" panose="020F0502020204030204" pitchFamily="34" charset="0"/>
                <a:cs typeface="Times New Roman" panose="02020603050405020304" pitchFamily="18" charset="0"/>
              </a:rPr>
              <a:t>PetPoint</a:t>
            </a:r>
            <a:r>
              <a:rPr lang="en-US" sz="1100" b="1" dirty="0">
                <a:solidFill>
                  <a:srgbClr val="045B60"/>
                </a:solidFill>
                <a:effectLst/>
                <a:latin typeface="Brown" pitchFamily="50" charset="0"/>
                <a:ea typeface="Calibri" panose="020F0502020204030204" pitchFamily="34" charset="0"/>
                <a:cs typeface="Times New Roman" panose="02020603050405020304" pitchFamily="18" charset="0"/>
              </a:rPr>
              <a:t> Shelter ID</a:t>
            </a:r>
          </a:p>
          <a:p>
            <a:pPr marR="0" lvl="0" algn="ctr">
              <a:lnSpc>
                <a:spcPct val="107000"/>
              </a:lnSpc>
              <a:spcBef>
                <a:spcPts val="0"/>
              </a:spcBef>
              <a:spcAft>
                <a:spcPts val="0"/>
              </a:spcAft>
            </a:pPr>
            <a:r>
              <a:rPr lang="en-US" sz="1100" i="1" dirty="0">
                <a:solidFill>
                  <a:srgbClr val="045B60"/>
                </a:solidFill>
                <a:effectLst/>
                <a:latin typeface="Brown" pitchFamily="50" charset="0"/>
                <a:ea typeface="Calibri" panose="020F0502020204030204" pitchFamily="34" charset="0"/>
                <a:cs typeface="Times New Roman" panose="02020603050405020304" pitchFamily="18" charset="0"/>
              </a:rPr>
              <a:t>This is the ID used to login to your </a:t>
            </a:r>
            <a:r>
              <a:rPr lang="en-US" sz="1100" i="1" dirty="0" err="1">
                <a:solidFill>
                  <a:srgbClr val="045B60"/>
                </a:solidFill>
                <a:effectLst/>
                <a:latin typeface="Brown" pitchFamily="50" charset="0"/>
                <a:ea typeface="Calibri" panose="020F0502020204030204" pitchFamily="34" charset="0"/>
                <a:cs typeface="Times New Roman" panose="02020603050405020304" pitchFamily="18" charset="0"/>
              </a:rPr>
              <a:t>PetPoint</a:t>
            </a:r>
            <a:r>
              <a:rPr lang="en-US" sz="1100" i="1" dirty="0">
                <a:solidFill>
                  <a:srgbClr val="045B60"/>
                </a:solidFill>
                <a:effectLst/>
                <a:latin typeface="Brown" pitchFamily="50" charset="0"/>
                <a:ea typeface="Calibri" panose="020F0502020204030204" pitchFamily="34" charset="0"/>
                <a:cs typeface="Times New Roman" panose="02020603050405020304" pitchFamily="18" charset="0"/>
              </a:rPr>
              <a:t> account </a:t>
            </a:r>
          </a:p>
          <a:p>
            <a:pPr marR="0" lvl="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365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F067-D69A-FFAF-BE02-25626D7884C7}"/>
              </a:ext>
            </a:extLst>
          </p:cNvPr>
          <p:cNvSpPr>
            <a:spLocks noGrp="1"/>
          </p:cNvSpPr>
          <p:nvPr>
            <p:ph type="title"/>
          </p:nvPr>
        </p:nvSpPr>
        <p:spPr>
          <a:xfrm>
            <a:off x="652461" y="521708"/>
            <a:ext cx="3380920" cy="4324612"/>
          </a:xfrm>
        </p:spPr>
        <p:txBody>
          <a:bodyPr>
            <a:normAutofit/>
          </a:bodyPr>
          <a:lstStyle/>
          <a:p>
            <a:pPr>
              <a:lnSpc>
                <a:spcPct val="107000"/>
              </a:lnSpc>
              <a:spcBef>
                <a:spcPts val="0"/>
              </a:spcBef>
              <a:spcAft>
                <a:spcPts val="800"/>
              </a:spcAft>
            </a:pPr>
            <a:r>
              <a:rPr lang="en-US" sz="1800" dirty="0">
                <a:solidFill>
                  <a:srgbClr val="045B60"/>
                </a:solidFill>
                <a:latin typeface="Brown" pitchFamily="50" charset="0"/>
                <a:ea typeface="Calibri" panose="020F0502020204030204" pitchFamily="34" charset="0"/>
                <a:cs typeface="Times New Roman" panose="02020603050405020304" pitchFamily="18" charset="0"/>
              </a:rPr>
              <a:t>STEP 5: Log in to your </a:t>
            </a:r>
            <a:r>
              <a:rPr lang="en-US" sz="1800" dirty="0" err="1">
                <a:solidFill>
                  <a:srgbClr val="045B60"/>
                </a:solidFill>
                <a:latin typeface="Brown" pitchFamily="50" charset="0"/>
                <a:ea typeface="Calibri" panose="020F0502020204030204" pitchFamily="34" charset="0"/>
                <a:cs typeface="Times New Roman" panose="02020603050405020304" pitchFamily="18" charset="0"/>
              </a:rPr>
              <a:t>PetPoint</a:t>
            </a:r>
            <a:r>
              <a:rPr lang="en-US" sz="1800" dirty="0">
                <a:solidFill>
                  <a:srgbClr val="045B60"/>
                </a:solidFill>
                <a:latin typeface="Brown" pitchFamily="50" charset="0"/>
                <a:ea typeface="Calibri" panose="020F0502020204030204" pitchFamily="34" charset="0"/>
                <a:cs typeface="Times New Roman" panose="02020603050405020304" pitchFamily="18" charset="0"/>
              </a:rPr>
              <a:t> account. Under Admin Setup &gt; Online Animal Listing Options, click the Shelter Animals Count tab and check the box agreeing to share your animal data with SAC.</a:t>
            </a:r>
            <a:br>
              <a:rPr lang="en-US" sz="1800" dirty="0">
                <a:solidFill>
                  <a:srgbClr val="045B60"/>
                </a:solidFill>
                <a:effectLst/>
                <a:latin typeface="Brown" pitchFamily="50" charset="0"/>
                <a:ea typeface="Calibri" panose="020F0502020204030204" pitchFamily="34" charset="0"/>
                <a:cs typeface="Times New Roman" panose="02020603050405020304" pitchFamily="18" charset="0"/>
              </a:rPr>
            </a:br>
            <a:endParaRPr lang="en-US" dirty="0">
              <a:solidFill>
                <a:srgbClr val="045B60"/>
              </a:solidFill>
              <a:latin typeface="Brown" pitchFamily="50" charset="0"/>
            </a:endParaRPr>
          </a:p>
        </p:txBody>
      </p:sp>
      <p:pic>
        <p:nvPicPr>
          <p:cNvPr id="22" name="Picture 21">
            <a:extLst>
              <a:ext uri="{FF2B5EF4-FFF2-40B4-BE49-F238E27FC236}">
                <a16:creationId xmlns:a16="http://schemas.microsoft.com/office/drawing/2014/main" id="{8CF66785-8330-8744-A27F-D19B5AAED46A}"/>
              </a:ext>
            </a:extLst>
          </p:cNvPr>
          <p:cNvPicPr>
            <a:picLocks noChangeAspect="1"/>
          </p:cNvPicPr>
          <p:nvPr/>
        </p:nvPicPr>
        <p:blipFill>
          <a:blip r:embed="rId2"/>
          <a:srcRect/>
          <a:stretch/>
        </p:blipFill>
        <p:spPr>
          <a:xfrm>
            <a:off x="4326872" y="895303"/>
            <a:ext cx="7060674" cy="5106584"/>
          </a:xfrm>
          <a:prstGeom prst="rect">
            <a:avLst/>
          </a:prstGeom>
        </p:spPr>
      </p:pic>
      <p:sp>
        <p:nvSpPr>
          <p:cNvPr id="7" name="Callout: Line 13">
            <a:extLst>
              <a:ext uri="{FF2B5EF4-FFF2-40B4-BE49-F238E27FC236}">
                <a16:creationId xmlns:a16="http://schemas.microsoft.com/office/drawing/2014/main" id="{E0F1A958-5447-34F1-8809-9730AAC58B6C}"/>
              </a:ext>
            </a:extLst>
          </p:cNvPr>
          <p:cNvSpPr/>
          <p:nvPr/>
        </p:nvSpPr>
        <p:spPr>
          <a:xfrm>
            <a:off x="9344416" y="2360286"/>
            <a:ext cx="2567271" cy="447040"/>
          </a:xfrm>
          <a:prstGeom prst="borderCallout1">
            <a:avLst>
              <a:gd name="adj1" fmla="val 52841"/>
              <a:gd name="adj2" fmla="val 461"/>
              <a:gd name="adj3" fmla="val 53410"/>
              <a:gd name="adj4" fmla="val -64520"/>
            </a:avLst>
          </a:prstGeom>
          <a:solidFill>
            <a:srgbClr val="F1F1F2"/>
          </a:solidFill>
          <a:ln w="38100">
            <a:solidFill>
              <a:srgbClr val="04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45B60"/>
                </a:solidFill>
                <a:latin typeface="Brown" pitchFamily="50" charset="0"/>
                <a:ea typeface="Calibri" panose="020F0502020204030204" pitchFamily="34" charset="0"/>
                <a:cs typeface="Times New Roman" panose="02020603050405020304" pitchFamily="18" charset="0"/>
              </a:rPr>
              <a:t>Check this box to opt in</a:t>
            </a:r>
            <a:endParaRPr lang="en-US" sz="1200" dirty="0">
              <a:solidFill>
                <a:srgbClr val="045B60"/>
              </a:solidFill>
            </a:endParaRPr>
          </a:p>
        </p:txBody>
      </p:sp>
    </p:spTree>
    <p:extLst>
      <p:ext uri="{BB962C8B-B14F-4D97-AF65-F5344CB8AC3E}">
        <p14:creationId xmlns:p14="http://schemas.microsoft.com/office/powerpoint/2010/main" val="84786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7C4F4388-2364-514F-B4B7-3BFC6AF8F1DB}"/>
              </a:ext>
            </a:extLst>
          </p:cNvPr>
          <p:cNvSpPr txBox="1">
            <a:spLocks/>
          </p:cNvSpPr>
          <p:nvPr/>
        </p:nvSpPr>
        <p:spPr>
          <a:xfrm>
            <a:off x="525462" y="953521"/>
            <a:ext cx="4871516" cy="42863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045B60"/>
                </a:solidFill>
                <a:latin typeface="Brown" pitchFamily="50" charset="0"/>
              </a:rPr>
              <a:t>STEP 6: Map your intake and outcome types in </a:t>
            </a:r>
            <a:r>
              <a:rPr lang="en-US" sz="1800" dirty="0" err="1">
                <a:solidFill>
                  <a:srgbClr val="045B60"/>
                </a:solidFill>
                <a:latin typeface="Brown" pitchFamily="50" charset="0"/>
              </a:rPr>
              <a:t>PetPoint</a:t>
            </a:r>
            <a:r>
              <a:rPr lang="en-US" sz="1800" dirty="0">
                <a:solidFill>
                  <a:srgbClr val="045B60"/>
                </a:solidFill>
                <a:latin typeface="Brown" pitchFamily="50" charset="0"/>
              </a:rPr>
              <a:t>. </a:t>
            </a:r>
            <a:r>
              <a:rPr lang="en-US" sz="1800" b="1" dirty="0">
                <a:solidFill>
                  <a:srgbClr val="045B60"/>
                </a:solidFill>
                <a:latin typeface="Brown" pitchFamily="50" charset="0"/>
              </a:rPr>
              <a:t>This step is crucial--the data will not be received until this mapping is completed. </a:t>
            </a:r>
          </a:p>
          <a:p>
            <a:pPr marL="0" indent="0">
              <a:buNone/>
            </a:pPr>
            <a:r>
              <a:rPr lang="en-US" sz="1800" dirty="0">
                <a:solidFill>
                  <a:srgbClr val="045B60"/>
                </a:solidFill>
                <a:latin typeface="Brown" pitchFamily="50" charset="0"/>
              </a:rPr>
              <a:t>If you have already completed mapping for CSV exports, you may not need to complete this step. We do recommend that you review the mapping and ensure no updates are needed.</a:t>
            </a:r>
          </a:p>
          <a:p>
            <a:pPr marL="457200" lvl="1" indent="0">
              <a:buNone/>
            </a:pPr>
            <a:endParaRPr lang="en-US" sz="2000" dirty="0">
              <a:solidFill>
                <a:srgbClr val="045B60"/>
              </a:solidFill>
              <a:latin typeface="Brown" pitchFamily="50" charset="0"/>
            </a:endParaRPr>
          </a:p>
          <a:p>
            <a:pPr marL="0" indent="0">
              <a:buNone/>
            </a:pPr>
            <a:r>
              <a:rPr lang="en-US" sz="1800" dirty="0">
                <a:solidFill>
                  <a:srgbClr val="045B60"/>
                </a:solidFill>
                <a:latin typeface="Brown" pitchFamily="50" charset="0"/>
              </a:rPr>
              <a:t>Begin by navigating to Administration—Add/Edit Asilomar. Click the </a:t>
            </a:r>
            <a:r>
              <a:rPr lang="en-US" sz="1800" b="1" dirty="0">
                <a:solidFill>
                  <a:srgbClr val="045B60"/>
                </a:solidFill>
                <a:latin typeface="Brown" pitchFamily="50" charset="0"/>
              </a:rPr>
              <a:t>Shelter Animals Count</a:t>
            </a:r>
            <a:r>
              <a:rPr lang="en-US" sz="1800" dirty="0">
                <a:solidFill>
                  <a:srgbClr val="045B60"/>
                </a:solidFill>
                <a:latin typeface="Brown" pitchFamily="50" charset="0"/>
              </a:rPr>
              <a:t> tab.</a:t>
            </a:r>
          </a:p>
          <a:p>
            <a:pPr marL="0" indent="0">
              <a:buNone/>
            </a:pPr>
            <a:endParaRPr lang="en-US" sz="1800" b="1" dirty="0">
              <a:solidFill>
                <a:srgbClr val="045B60"/>
              </a:solidFill>
              <a:latin typeface="Brown" pitchFamily="50" charset="0"/>
            </a:endParaRPr>
          </a:p>
        </p:txBody>
      </p:sp>
      <p:pic>
        <p:nvPicPr>
          <p:cNvPr id="5" name="Picture 4">
            <a:extLst>
              <a:ext uri="{FF2B5EF4-FFF2-40B4-BE49-F238E27FC236}">
                <a16:creationId xmlns:a16="http://schemas.microsoft.com/office/drawing/2014/main" id="{F33B7B65-3986-D947-907E-3542A48DAEB5}"/>
              </a:ext>
            </a:extLst>
          </p:cNvPr>
          <p:cNvPicPr>
            <a:picLocks noChangeAspect="1"/>
          </p:cNvPicPr>
          <p:nvPr/>
        </p:nvPicPr>
        <p:blipFill rotWithShape="1">
          <a:blip r:embed="rId2"/>
          <a:srcRect r="33397"/>
          <a:stretch/>
        </p:blipFill>
        <p:spPr>
          <a:xfrm>
            <a:off x="5730272" y="357697"/>
            <a:ext cx="5306027" cy="5478030"/>
          </a:xfrm>
          <a:prstGeom prst="rect">
            <a:avLst/>
          </a:prstGeom>
        </p:spPr>
      </p:pic>
      <p:sp>
        <p:nvSpPr>
          <p:cNvPr id="8" name="TextBox 7">
            <a:extLst>
              <a:ext uri="{FF2B5EF4-FFF2-40B4-BE49-F238E27FC236}">
                <a16:creationId xmlns:a16="http://schemas.microsoft.com/office/drawing/2014/main" id="{33ABED3D-B067-C9E8-186F-5B997E521D48}"/>
              </a:ext>
            </a:extLst>
          </p:cNvPr>
          <p:cNvSpPr txBox="1"/>
          <p:nvPr/>
        </p:nvSpPr>
        <p:spPr>
          <a:xfrm>
            <a:off x="5730273" y="5915528"/>
            <a:ext cx="5306027" cy="584775"/>
          </a:xfrm>
          <a:prstGeom prst="rect">
            <a:avLst/>
          </a:prstGeom>
          <a:solidFill>
            <a:srgbClr val="045B60"/>
          </a:solidFill>
        </p:spPr>
        <p:txBody>
          <a:bodyPr wrap="square" rtlCol="0">
            <a:spAutoFit/>
          </a:bodyPr>
          <a:lstStyle/>
          <a:p>
            <a:pPr marL="0" indent="0" algn="ctr">
              <a:buFont typeface="Arial" panose="020B0604020202020204" pitchFamily="34" charset="0"/>
              <a:buNone/>
            </a:pPr>
            <a:r>
              <a:rPr lang="en-US" sz="1600" dirty="0">
                <a:solidFill>
                  <a:schemeClr val="bg1"/>
                </a:solidFill>
                <a:latin typeface="Brown" pitchFamily="50" charset="0"/>
              </a:rPr>
              <a:t>You are telling </a:t>
            </a:r>
            <a:r>
              <a:rPr lang="en-US" sz="1600" dirty="0" err="1">
                <a:solidFill>
                  <a:schemeClr val="bg1"/>
                </a:solidFill>
                <a:latin typeface="Brown" pitchFamily="50" charset="0"/>
              </a:rPr>
              <a:t>PetPoint</a:t>
            </a:r>
            <a:r>
              <a:rPr lang="en-US" sz="1600" dirty="0">
                <a:solidFill>
                  <a:schemeClr val="bg1"/>
                </a:solidFill>
                <a:latin typeface="Brown" pitchFamily="50" charset="0"/>
              </a:rPr>
              <a:t> where to pull the data from to calculate totals for SAC intake and outcome types. </a:t>
            </a:r>
          </a:p>
        </p:txBody>
      </p:sp>
    </p:spTree>
    <p:extLst>
      <p:ext uri="{BB962C8B-B14F-4D97-AF65-F5344CB8AC3E}">
        <p14:creationId xmlns:p14="http://schemas.microsoft.com/office/powerpoint/2010/main" val="201207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1353D4-385F-9472-5421-9D49C09201E0}"/>
              </a:ext>
            </a:extLst>
          </p:cNvPr>
          <p:cNvPicPr>
            <a:picLocks noChangeAspect="1"/>
          </p:cNvPicPr>
          <p:nvPr/>
        </p:nvPicPr>
        <p:blipFill>
          <a:blip r:embed="rId2"/>
          <a:stretch>
            <a:fillRect/>
          </a:stretch>
        </p:blipFill>
        <p:spPr>
          <a:xfrm>
            <a:off x="4006241" y="533711"/>
            <a:ext cx="7772400" cy="5870447"/>
          </a:xfrm>
          <a:prstGeom prst="rect">
            <a:avLst/>
          </a:prstGeom>
        </p:spPr>
      </p:pic>
      <p:sp>
        <p:nvSpPr>
          <p:cNvPr id="7" name="TextBox 6">
            <a:extLst>
              <a:ext uri="{FF2B5EF4-FFF2-40B4-BE49-F238E27FC236}">
                <a16:creationId xmlns:a16="http://schemas.microsoft.com/office/drawing/2014/main" id="{FCBF7C8D-F3BE-9C59-8122-AC3931667027}"/>
              </a:ext>
            </a:extLst>
          </p:cNvPr>
          <p:cNvSpPr txBox="1"/>
          <p:nvPr/>
        </p:nvSpPr>
        <p:spPr>
          <a:xfrm>
            <a:off x="309774" y="533711"/>
            <a:ext cx="3569918" cy="5324535"/>
          </a:xfrm>
          <a:prstGeom prst="rect">
            <a:avLst/>
          </a:prstGeom>
          <a:noFill/>
        </p:spPr>
        <p:txBody>
          <a:bodyPr wrap="square" rtlCol="0">
            <a:spAutoFit/>
          </a:bodyPr>
          <a:lstStyle/>
          <a:p>
            <a:pPr marL="0" indent="0">
              <a:buNone/>
            </a:pPr>
            <a:r>
              <a:rPr lang="en-US" sz="1800" dirty="0">
                <a:solidFill>
                  <a:srgbClr val="045B60"/>
                </a:solidFill>
                <a:latin typeface="Brown" pitchFamily="50" charset="0"/>
              </a:rPr>
              <a:t>Use the “Operation Type” dropdown menu (red box) to select an Operation Type. The system will display a list of Potential Subtypes depending on your </a:t>
            </a:r>
            <a:r>
              <a:rPr lang="en-US" sz="1800" dirty="0" err="1">
                <a:solidFill>
                  <a:srgbClr val="045B60"/>
                </a:solidFill>
                <a:latin typeface="Brown" pitchFamily="50" charset="0"/>
              </a:rPr>
              <a:t>PetPoint</a:t>
            </a:r>
            <a:r>
              <a:rPr lang="en-US" sz="1800" dirty="0">
                <a:solidFill>
                  <a:srgbClr val="045B60"/>
                </a:solidFill>
                <a:latin typeface="Brown" pitchFamily="50" charset="0"/>
              </a:rPr>
              <a:t> configuration which can be mapped.</a:t>
            </a:r>
          </a:p>
          <a:p>
            <a:pPr marL="0" indent="0">
              <a:buNone/>
            </a:pPr>
            <a:endParaRPr lang="en-US" dirty="0">
              <a:solidFill>
                <a:srgbClr val="045B60"/>
              </a:solidFill>
              <a:latin typeface="Brown" pitchFamily="50" charset="0"/>
            </a:endParaRPr>
          </a:p>
          <a:p>
            <a:pPr marL="0" indent="0">
              <a:buNone/>
            </a:pPr>
            <a:r>
              <a:rPr lang="en-US" dirty="0">
                <a:solidFill>
                  <a:srgbClr val="045B60"/>
                </a:solidFill>
                <a:latin typeface="Brown" pitchFamily="50" charset="0"/>
              </a:rPr>
              <a:t>Select a Potential Subtype to map (yellow arrow). Then, near the bottom of the page, click the drop-down menu underneath the name of the Potential Subtype you selected. Choose the appropriate Intake or Outcome Type that best fits that subtype. </a:t>
            </a:r>
          </a:p>
          <a:p>
            <a:pPr marL="0" indent="0">
              <a:buNone/>
            </a:pPr>
            <a:endParaRPr lang="en-US" dirty="0">
              <a:solidFill>
                <a:srgbClr val="045B60"/>
              </a:solidFill>
              <a:latin typeface="Brown" pitchFamily="50" charset="0"/>
            </a:endParaRPr>
          </a:p>
          <a:p>
            <a:pPr marL="0" indent="0">
              <a:buNone/>
            </a:pPr>
            <a:endParaRPr lang="en-US" sz="1600" dirty="0">
              <a:solidFill>
                <a:srgbClr val="045B60"/>
              </a:solidFill>
              <a:latin typeface="Brown" pitchFamily="50" charset="0"/>
            </a:endParaRPr>
          </a:p>
          <a:p>
            <a:pPr marL="0" indent="0">
              <a:buNone/>
            </a:pPr>
            <a:r>
              <a:rPr lang="en-US" dirty="0">
                <a:solidFill>
                  <a:srgbClr val="045B60"/>
                </a:solidFill>
                <a:latin typeface="Brown" pitchFamily="50" charset="0"/>
              </a:rPr>
              <a:t>Click </a:t>
            </a:r>
            <a:r>
              <a:rPr lang="en-US" b="1" dirty="0">
                <a:solidFill>
                  <a:srgbClr val="045B60"/>
                </a:solidFill>
                <a:latin typeface="Brown" pitchFamily="50" charset="0"/>
              </a:rPr>
              <a:t>Submit</a:t>
            </a:r>
            <a:r>
              <a:rPr lang="en-US" dirty="0">
                <a:solidFill>
                  <a:srgbClr val="045B60"/>
                </a:solidFill>
                <a:latin typeface="Brown" pitchFamily="50" charset="0"/>
              </a:rPr>
              <a:t> (white arrow). </a:t>
            </a:r>
          </a:p>
        </p:txBody>
      </p:sp>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DF66CBC8-82C5-CF99-6C1B-FA4548CE2838}"/>
                  </a:ext>
                </a:extLst>
              </p14:cNvPr>
              <p14:cNvContentPartPr/>
              <p14:nvPr/>
            </p14:nvContentPartPr>
            <p14:xfrm>
              <a:off x="8191548" y="3498667"/>
              <a:ext cx="709920" cy="959760"/>
            </p14:xfrm>
          </p:contentPart>
        </mc:Choice>
        <mc:Fallback>
          <p:pic>
            <p:nvPicPr>
              <p:cNvPr id="10" name="Ink 9">
                <a:extLst>
                  <a:ext uri="{FF2B5EF4-FFF2-40B4-BE49-F238E27FC236}">
                    <a16:creationId xmlns:a16="http://schemas.microsoft.com/office/drawing/2014/main" id="{DF66CBC8-82C5-CF99-6C1B-FA4548CE2838}"/>
                  </a:ext>
                </a:extLst>
              </p:cNvPr>
              <p:cNvPicPr/>
              <p:nvPr/>
            </p:nvPicPr>
            <p:blipFill>
              <a:blip r:embed="rId4"/>
              <a:stretch>
                <a:fillRect/>
              </a:stretch>
            </p:blipFill>
            <p:spPr>
              <a:xfrm>
                <a:off x="8137548" y="3390667"/>
                <a:ext cx="817560" cy="1175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67F3C734-40CE-2AA7-B890-C6D69D8829B3}"/>
                  </a:ext>
                </a:extLst>
              </p14:cNvPr>
              <p14:cNvContentPartPr/>
              <p14:nvPr/>
            </p14:nvContentPartPr>
            <p14:xfrm>
              <a:off x="8191188" y="3565267"/>
              <a:ext cx="113760" cy="323640"/>
            </p14:xfrm>
          </p:contentPart>
        </mc:Choice>
        <mc:Fallback>
          <p:pic>
            <p:nvPicPr>
              <p:cNvPr id="9" name="Ink 8">
                <a:extLst>
                  <a:ext uri="{FF2B5EF4-FFF2-40B4-BE49-F238E27FC236}">
                    <a16:creationId xmlns:a16="http://schemas.microsoft.com/office/drawing/2014/main" id="{67F3C734-40CE-2AA7-B890-C6D69D8829B3}"/>
                  </a:ext>
                </a:extLst>
              </p:cNvPr>
              <p:cNvPicPr/>
              <p:nvPr/>
            </p:nvPicPr>
            <p:blipFill>
              <a:blip r:embed="rId6"/>
              <a:stretch>
                <a:fillRect/>
              </a:stretch>
            </p:blipFill>
            <p:spPr>
              <a:xfrm>
                <a:off x="8137548" y="3457627"/>
                <a:ext cx="221400" cy="539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016B60DA-03C9-499E-A4DF-04AE63EB7C17}"/>
                  </a:ext>
                </a:extLst>
              </p14:cNvPr>
              <p14:cNvContentPartPr/>
              <p14:nvPr/>
            </p14:nvContentPartPr>
            <p14:xfrm>
              <a:off x="8145452" y="4088213"/>
              <a:ext cx="35640" cy="257760"/>
            </p14:xfrm>
          </p:contentPart>
        </mc:Choice>
        <mc:Fallback>
          <p:pic>
            <p:nvPicPr>
              <p:cNvPr id="11" name="Ink 10">
                <a:extLst>
                  <a:ext uri="{FF2B5EF4-FFF2-40B4-BE49-F238E27FC236}">
                    <a16:creationId xmlns:a16="http://schemas.microsoft.com/office/drawing/2014/main" id="{016B60DA-03C9-499E-A4DF-04AE63EB7C17}"/>
                  </a:ext>
                </a:extLst>
              </p:cNvPr>
              <p:cNvPicPr/>
              <p:nvPr/>
            </p:nvPicPr>
            <p:blipFill>
              <a:blip r:embed="rId8"/>
              <a:stretch>
                <a:fillRect/>
              </a:stretch>
            </p:blipFill>
            <p:spPr>
              <a:xfrm>
                <a:off x="8136452" y="4079213"/>
                <a:ext cx="532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Ink 15">
                <a:extLst>
                  <a:ext uri="{FF2B5EF4-FFF2-40B4-BE49-F238E27FC236}">
                    <a16:creationId xmlns:a16="http://schemas.microsoft.com/office/drawing/2014/main" id="{E9CC976E-27DE-D5E3-AAE5-98F93B823831}"/>
                  </a:ext>
                </a:extLst>
              </p14:cNvPr>
              <p14:cNvContentPartPr/>
              <p14:nvPr/>
            </p14:nvContentPartPr>
            <p14:xfrm>
              <a:off x="8124839" y="3392646"/>
              <a:ext cx="50040" cy="936000"/>
            </p14:xfrm>
          </p:contentPart>
        </mc:Choice>
        <mc:Fallback>
          <p:pic>
            <p:nvPicPr>
              <p:cNvPr id="16" name="Ink 15">
                <a:extLst>
                  <a:ext uri="{FF2B5EF4-FFF2-40B4-BE49-F238E27FC236}">
                    <a16:creationId xmlns:a16="http://schemas.microsoft.com/office/drawing/2014/main" id="{E9CC976E-27DE-D5E3-AAE5-98F93B823831}"/>
                  </a:ext>
                </a:extLst>
              </p:cNvPr>
              <p:cNvPicPr/>
              <p:nvPr/>
            </p:nvPicPr>
            <p:blipFill>
              <a:blip r:embed="rId10"/>
              <a:stretch>
                <a:fillRect/>
              </a:stretch>
            </p:blipFill>
            <p:spPr>
              <a:xfrm>
                <a:off x="8106839" y="3374646"/>
                <a:ext cx="85680" cy="971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Ink 16">
                <a:extLst>
                  <a:ext uri="{FF2B5EF4-FFF2-40B4-BE49-F238E27FC236}">
                    <a16:creationId xmlns:a16="http://schemas.microsoft.com/office/drawing/2014/main" id="{7EC3F0C6-0B03-4E52-6B45-D4F7B0C685CB}"/>
                  </a:ext>
                </a:extLst>
              </p14:cNvPr>
              <p14:cNvContentPartPr/>
              <p14:nvPr/>
            </p14:nvContentPartPr>
            <p14:xfrm>
              <a:off x="8171999" y="3348366"/>
              <a:ext cx="167040" cy="141120"/>
            </p14:xfrm>
          </p:contentPart>
        </mc:Choice>
        <mc:Fallback>
          <p:pic>
            <p:nvPicPr>
              <p:cNvPr id="17" name="Ink 16">
                <a:extLst>
                  <a:ext uri="{FF2B5EF4-FFF2-40B4-BE49-F238E27FC236}">
                    <a16:creationId xmlns:a16="http://schemas.microsoft.com/office/drawing/2014/main" id="{7EC3F0C6-0B03-4E52-6B45-D4F7B0C685CB}"/>
                  </a:ext>
                </a:extLst>
              </p:cNvPr>
              <p:cNvPicPr/>
              <p:nvPr/>
            </p:nvPicPr>
            <p:blipFill>
              <a:blip r:embed="rId12"/>
              <a:stretch>
                <a:fillRect/>
              </a:stretch>
            </p:blipFill>
            <p:spPr>
              <a:xfrm>
                <a:off x="8154359" y="3330366"/>
                <a:ext cx="202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Ink 17">
                <a:extLst>
                  <a:ext uri="{FF2B5EF4-FFF2-40B4-BE49-F238E27FC236}">
                    <a16:creationId xmlns:a16="http://schemas.microsoft.com/office/drawing/2014/main" id="{65C38D97-B72A-2BD7-6509-0222E0BCF7B8}"/>
                  </a:ext>
                </a:extLst>
              </p14:cNvPr>
              <p14:cNvContentPartPr/>
              <p14:nvPr/>
            </p14:nvContentPartPr>
            <p14:xfrm>
              <a:off x="8299439" y="3455286"/>
              <a:ext cx="287640" cy="236880"/>
            </p14:xfrm>
          </p:contentPart>
        </mc:Choice>
        <mc:Fallback>
          <p:pic>
            <p:nvPicPr>
              <p:cNvPr id="18" name="Ink 17">
                <a:extLst>
                  <a:ext uri="{FF2B5EF4-FFF2-40B4-BE49-F238E27FC236}">
                    <a16:creationId xmlns:a16="http://schemas.microsoft.com/office/drawing/2014/main" id="{65C38D97-B72A-2BD7-6509-0222E0BCF7B8}"/>
                  </a:ext>
                </a:extLst>
              </p:cNvPr>
              <p:cNvPicPr/>
              <p:nvPr/>
            </p:nvPicPr>
            <p:blipFill>
              <a:blip r:embed="rId14"/>
              <a:stretch>
                <a:fillRect/>
              </a:stretch>
            </p:blipFill>
            <p:spPr>
              <a:xfrm>
                <a:off x="8281439" y="3437286"/>
                <a:ext cx="3232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Ink 18">
                <a:extLst>
                  <a:ext uri="{FF2B5EF4-FFF2-40B4-BE49-F238E27FC236}">
                    <a16:creationId xmlns:a16="http://schemas.microsoft.com/office/drawing/2014/main" id="{E75C259F-E34D-0475-674B-E89374638CBA}"/>
                  </a:ext>
                </a:extLst>
              </p14:cNvPr>
              <p14:cNvContentPartPr/>
              <p14:nvPr/>
            </p14:nvContentPartPr>
            <p14:xfrm>
              <a:off x="8522999" y="3656886"/>
              <a:ext cx="453960" cy="387720"/>
            </p14:xfrm>
          </p:contentPart>
        </mc:Choice>
        <mc:Fallback>
          <p:pic>
            <p:nvPicPr>
              <p:cNvPr id="19" name="Ink 18">
                <a:extLst>
                  <a:ext uri="{FF2B5EF4-FFF2-40B4-BE49-F238E27FC236}">
                    <a16:creationId xmlns:a16="http://schemas.microsoft.com/office/drawing/2014/main" id="{E75C259F-E34D-0475-674B-E89374638CBA}"/>
                  </a:ext>
                </a:extLst>
              </p:cNvPr>
              <p:cNvPicPr/>
              <p:nvPr/>
            </p:nvPicPr>
            <p:blipFill>
              <a:blip r:embed="rId16"/>
              <a:stretch>
                <a:fillRect/>
              </a:stretch>
            </p:blipFill>
            <p:spPr>
              <a:xfrm>
                <a:off x="8504999" y="3638886"/>
                <a:ext cx="48960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Ink 19">
                <a:extLst>
                  <a:ext uri="{FF2B5EF4-FFF2-40B4-BE49-F238E27FC236}">
                    <a16:creationId xmlns:a16="http://schemas.microsoft.com/office/drawing/2014/main" id="{E23293D3-D77A-5090-6F9F-FAF8FF0C652D}"/>
                  </a:ext>
                </a:extLst>
              </p14:cNvPr>
              <p14:cNvContentPartPr/>
              <p14:nvPr/>
            </p14:nvContentPartPr>
            <p14:xfrm>
              <a:off x="8555039" y="3690726"/>
              <a:ext cx="409680" cy="312840"/>
            </p14:xfrm>
          </p:contentPart>
        </mc:Choice>
        <mc:Fallback>
          <p:pic>
            <p:nvPicPr>
              <p:cNvPr id="20" name="Ink 19">
                <a:extLst>
                  <a:ext uri="{FF2B5EF4-FFF2-40B4-BE49-F238E27FC236}">
                    <a16:creationId xmlns:a16="http://schemas.microsoft.com/office/drawing/2014/main" id="{E23293D3-D77A-5090-6F9F-FAF8FF0C652D}"/>
                  </a:ext>
                </a:extLst>
              </p:cNvPr>
              <p:cNvPicPr/>
              <p:nvPr/>
            </p:nvPicPr>
            <p:blipFill>
              <a:blip r:embed="rId18"/>
              <a:stretch>
                <a:fillRect/>
              </a:stretch>
            </p:blipFill>
            <p:spPr>
              <a:xfrm>
                <a:off x="8537399" y="3672726"/>
                <a:ext cx="44532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 name="Ink 20">
                <a:extLst>
                  <a:ext uri="{FF2B5EF4-FFF2-40B4-BE49-F238E27FC236}">
                    <a16:creationId xmlns:a16="http://schemas.microsoft.com/office/drawing/2014/main" id="{279CF6E8-4966-D0D7-944A-AA589BE54F70}"/>
                  </a:ext>
                </a:extLst>
              </p14:cNvPr>
              <p14:cNvContentPartPr/>
              <p14:nvPr/>
            </p14:nvContentPartPr>
            <p14:xfrm>
              <a:off x="8184959" y="4155222"/>
              <a:ext cx="234720" cy="219240"/>
            </p14:xfrm>
          </p:contentPart>
        </mc:Choice>
        <mc:Fallback>
          <p:pic>
            <p:nvPicPr>
              <p:cNvPr id="21" name="Ink 20">
                <a:extLst>
                  <a:ext uri="{FF2B5EF4-FFF2-40B4-BE49-F238E27FC236}">
                    <a16:creationId xmlns:a16="http://schemas.microsoft.com/office/drawing/2014/main" id="{279CF6E8-4966-D0D7-944A-AA589BE54F70}"/>
                  </a:ext>
                </a:extLst>
              </p:cNvPr>
              <p:cNvPicPr/>
              <p:nvPr/>
            </p:nvPicPr>
            <p:blipFill>
              <a:blip r:embed="rId20"/>
              <a:stretch>
                <a:fillRect/>
              </a:stretch>
            </p:blipFill>
            <p:spPr>
              <a:xfrm>
                <a:off x="8166959" y="4137222"/>
                <a:ext cx="2703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2" name="Ink 21">
                <a:extLst>
                  <a:ext uri="{FF2B5EF4-FFF2-40B4-BE49-F238E27FC236}">
                    <a16:creationId xmlns:a16="http://schemas.microsoft.com/office/drawing/2014/main" id="{CF78C36A-699D-5219-59CF-A095E9F1324C}"/>
                  </a:ext>
                </a:extLst>
              </p14:cNvPr>
              <p14:cNvContentPartPr/>
              <p14:nvPr/>
            </p14:nvContentPartPr>
            <p14:xfrm>
              <a:off x="8419319" y="4155222"/>
              <a:ext cx="116280" cy="219600"/>
            </p14:xfrm>
          </p:contentPart>
        </mc:Choice>
        <mc:Fallback>
          <p:pic>
            <p:nvPicPr>
              <p:cNvPr id="22" name="Ink 21">
                <a:extLst>
                  <a:ext uri="{FF2B5EF4-FFF2-40B4-BE49-F238E27FC236}">
                    <a16:creationId xmlns:a16="http://schemas.microsoft.com/office/drawing/2014/main" id="{CF78C36A-699D-5219-59CF-A095E9F1324C}"/>
                  </a:ext>
                </a:extLst>
              </p:cNvPr>
              <p:cNvPicPr/>
              <p:nvPr/>
            </p:nvPicPr>
            <p:blipFill>
              <a:blip r:embed="rId22"/>
              <a:stretch>
                <a:fillRect/>
              </a:stretch>
            </p:blipFill>
            <p:spPr>
              <a:xfrm>
                <a:off x="8401319" y="4137222"/>
                <a:ext cx="1519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Ink 22">
                <a:extLst>
                  <a:ext uri="{FF2B5EF4-FFF2-40B4-BE49-F238E27FC236}">
                    <a16:creationId xmlns:a16="http://schemas.microsoft.com/office/drawing/2014/main" id="{EA3800FC-A3F8-F1BE-A723-EBD1FE4E1144}"/>
                  </a:ext>
                </a:extLst>
              </p14:cNvPr>
              <p14:cNvContentPartPr/>
              <p14:nvPr/>
            </p14:nvContentPartPr>
            <p14:xfrm>
              <a:off x="8529479" y="4346382"/>
              <a:ext cx="133560" cy="225000"/>
            </p14:xfrm>
          </p:contentPart>
        </mc:Choice>
        <mc:Fallback>
          <p:pic>
            <p:nvPicPr>
              <p:cNvPr id="23" name="Ink 22">
                <a:extLst>
                  <a:ext uri="{FF2B5EF4-FFF2-40B4-BE49-F238E27FC236}">
                    <a16:creationId xmlns:a16="http://schemas.microsoft.com/office/drawing/2014/main" id="{EA3800FC-A3F8-F1BE-A723-EBD1FE4E1144}"/>
                  </a:ext>
                </a:extLst>
              </p:cNvPr>
              <p:cNvPicPr/>
              <p:nvPr/>
            </p:nvPicPr>
            <p:blipFill>
              <a:blip r:embed="rId24"/>
              <a:stretch>
                <a:fillRect/>
              </a:stretch>
            </p:blipFill>
            <p:spPr>
              <a:xfrm>
                <a:off x="8511839" y="4328382"/>
                <a:ext cx="1692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 name="Ink 23">
                <a:extLst>
                  <a:ext uri="{FF2B5EF4-FFF2-40B4-BE49-F238E27FC236}">
                    <a16:creationId xmlns:a16="http://schemas.microsoft.com/office/drawing/2014/main" id="{56EB6342-8349-3055-FFC3-B0D60E9E7B3E}"/>
                  </a:ext>
                </a:extLst>
              </p14:cNvPr>
              <p14:cNvContentPartPr/>
              <p14:nvPr/>
            </p14:nvContentPartPr>
            <p14:xfrm>
              <a:off x="8645399" y="4074222"/>
              <a:ext cx="297720" cy="537840"/>
            </p14:xfrm>
          </p:contentPart>
        </mc:Choice>
        <mc:Fallback>
          <p:pic>
            <p:nvPicPr>
              <p:cNvPr id="24" name="Ink 23">
                <a:extLst>
                  <a:ext uri="{FF2B5EF4-FFF2-40B4-BE49-F238E27FC236}">
                    <a16:creationId xmlns:a16="http://schemas.microsoft.com/office/drawing/2014/main" id="{56EB6342-8349-3055-FFC3-B0D60E9E7B3E}"/>
                  </a:ext>
                </a:extLst>
              </p:cNvPr>
              <p:cNvPicPr/>
              <p:nvPr/>
            </p:nvPicPr>
            <p:blipFill>
              <a:blip r:embed="rId26"/>
              <a:stretch>
                <a:fillRect/>
              </a:stretch>
            </p:blipFill>
            <p:spPr>
              <a:xfrm>
                <a:off x="8627399" y="4056582"/>
                <a:ext cx="333360" cy="573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Ink 24">
                <a:extLst>
                  <a:ext uri="{FF2B5EF4-FFF2-40B4-BE49-F238E27FC236}">
                    <a16:creationId xmlns:a16="http://schemas.microsoft.com/office/drawing/2014/main" id="{F1B5BA78-8290-8D81-51BD-5C5CB6B9ABBA}"/>
                  </a:ext>
                </a:extLst>
              </p14:cNvPr>
              <p14:cNvContentPartPr/>
              <p14:nvPr/>
            </p14:nvContentPartPr>
            <p14:xfrm>
              <a:off x="8638559" y="4070262"/>
              <a:ext cx="333000" cy="42120"/>
            </p14:xfrm>
          </p:contentPart>
        </mc:Choice>
        <mc:Fallback>
          <p:pic>
            <p:nvPicPr>
              <p:cNvPr id="25" name="Ink 24">
                <a:extLst>
                  <a:ext uri="{FF2B5EF4-FFF2-40B4-BE49-F238E27FC236}">
                    <a16:creationId xmlns:a16="http://schemas.microsoft.com/office/drawing/2014/main" id="{F1B5BA78-8290-8D81-51BD-5C5CB6B9ABBA}"/>
                  </a:ext>
                </a:extLst>
              </p:cNvPr>
              <p:cNvPicPr/>
              <p:nvPr/>
            </p:nvPicPr>
            <p:blipFill>
              <a:blip r:embed="rId28"/>
              <a:stretch>
                <a:fillRect/>
              </a:stretch>
            </p:blipFill>
            <p:spPr>
              <a:xfrm>
                <a:off x="8620559" y="4052622"/>
                <a:ext cx="368640" cy="77760"/>
              </a:xfrm>
              <a:prstGeom prst="rect">
                <a:avLst/>
              </a:prstGeom>
            </p:spPr>
          </p:pic>
        </mc:Fallback>
      </mc:AlternateContent>
      <p:sp>
        <p:nvSpPr>
          <p:cNvPr id="26" name="TextBox 25">
            <a:extLst>
              <a:ext uri="{FF2B5EF4-FFF2-40B4-BE49-F238E27FC236}">
                <a16:creationId xmlns:a16="http://schemas.microsoft.com/office/drawing/2014/main" id="{03C36C2B-F035-B101-F4CD-9DEB7585240C}"/>
              </a:ext>
            </a:extLst>
          </p:cNvPr>
          <p:cNvSpPr txBox="1"/>
          <p:nvPr/>
        </p:nvSpPr>
        <p:spPr>
          <a:xfrm>
            <a:off x="5832677" y="5162614"/>
            <a:ext cx="5854403" cy="1077218"/>
          </a:xfrm>
          <a:prstGeom prst="rect">
            <a:avLst/>
          </a:prstGeom>
          <a:solidFill>
            <a:srgbClr val="045B60"/>
          </a:solidFill>
        </p:spPr>
        <p:txBody>
          <a:bodyPr wrap="square" rtlCol="0">
            <a:spAutoFit/>
          </a:bodyPr>
          <a:lstStyle/>
          <a:p>
            <a:pPr marL="0" indent="0" algn="ctr">
              <a:buNone/>
            </a:pPr>
            <a:r>
              <a:rPr lang="en-US" sz="1600" dirty="0">
                <a:solidFill>
                  <a:schemeClr val="bg1"/>
                </a:solidFill>
                <a:latin typeface="Brown" pitchFamily="50" charset="0"/>
              </a:rPr>
              <a:t>You are telling </a:t>
            </a:r>
            <a:r>
              <a:rPr lang="en-US" sz="1600" dirty="0" err="1">
                <a:solidFill>
                  <a:schemeClr val="bg1"/>
                </a:solidFill>
                <a:latin typeface="Brown" pitchFamily="50" charset="0"/>
              </a:rPr>
              <a:t>PetPoint</a:t>
            </a:r>
            <a:r>
              <a:rPr lang="en-US" sz="1600" dirty="0">
                <a:solidFill>
                  <a:schemeClr val="bg1"/>
                </a:solidFill>
                <a:latin typeface="Brown" pitchFamily="50" charset="0"/>
              </a:rPr>
              <a:t> to count all intakes or outcomes with that subtype as the SAC intake/outcome type you have chosen. In this example, we are telling PP to count the subtype “Surrendered for Adoption” under the SAC Intake Type “Relinquished by Owner”.</a:t>
            </a:r>
          </a:p>
        </p:txBody>
      </p:sp>
    </p:spTree>
    <p:extLst>
      <p:ext uri="{BB962C8B-B14F-4D97-AF65-F5344CB8AC3E}">
        <p14:creationId xmlns:p14="http://schemas.microsoft.com/office/powerpoint/2010/main" val="356224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654514-2757-9E4D-6D67-BB8DC1A18058}"/>
              </a:ext>
            </a:extLst>
          </p:cNvPr>
          <p:cNvSpPr txBox="1"/>
          <p:nvPr/>
        </p:nvSpPr>
        <p:spPr>
          <a:xfrm>
            <a:off x="569934" y="1120676"/>
            <a:ext cx="11189520" cy="2308324"/>
          </a:xfrm>
          <a:prstGeom prst="rect">
            <a:avLst/>
          </a:prstGeom>
          <a:noFill/>
        </p:spPr>
        <p:txBody>
          <a:bodyPr wrap="square" rtlCol="0">
            <a:spAutoFit/>
          </a:bodyPr>
          <a:lstStyle/>
          <a:p>
            <a:pPr marL="0" indent="0">
              <a:buNone/>
            </a:pPr>
            <a:r>
              <a:rPr lang="en-US" sz="1800" dirty="0">
                <a:solidFill>
                  <a:srgbClr val="045B60"/>
                </a:solidFill>
                <a:latin typeface="Brown" pitchFamily="50" charset="0"/>
              </a:rPr>
              <a:t>Each Potential Subtype that you assign will then appear in the </a:t>
            </a:r>
            <a:r>
              <a:rPr lang="en-US" sz="1800" b="1" dirty="0">
                <a:solidFill>
                  <a:srgbClr val="045B60"/>
                </a:solidFill>
                <a:latin typeface="Brown" pitchFamily="50" charset="0"/>
              </a:rPr>
              <a:t>Existing Subtypes </a:t>
            </a:r>
            <a:r>
              <a:rPr lang="en-US" sz="1800" dirty="0">
                <a:solidFill>
                  <a:srgbClr val="045B60"/>
                </a:solidFill>
                <a:latin typeface="Brown" pitchFamily="50" charset="0"/>
              </a:rPr>
              <a:t>block with the selected mapping. </a:t>
            </a:r>
          </a:p>
          <a:p>
            <a:pPr marL="0" indent="0">
              <a:buNone/>
            </a:pPr>
            <a:endParaRPr lang="en-US" sz="1800" dirty="0">
              <a:solidFill>
                <a:srgbClr val="045B60"/>
              </a:solidFill>
              <a:latin typeface="Brown" pitchFamily="50" charset="0"/>
            </a:endParaRPr>
          </a:p>
          <a:p>
            <a:pPr marL="0" indent="0">
              <a:buNone/>
            </a:pPr>
            <a:r>
              <a:rPr lang="en-US" sz="1800" dirty="0">
                <a:solidFill>
                  <a:srgbClr val="045B60"/>
                </a:solidFill>
                <a:latin typeface="Brown" pitchFamily="50" charset="0"/>
              </a:rPr>
              <a:t>Repeat these steps until all the Potential Subtypes for each Operation Type have been mapped to a corresponding SAC intake or outcome type. </a:t>
            </a:r>
          </a:p>
          <a:p>
            <a:pPr marL="0" indent="0">
              <a:buNone/>
            </a:pPr>
            <a:endParaRPr lang="en-US" dirty="0">
              <a:solidFill>
                <a:srgbClr val="045B60"/>
              </a:solidFill>
              <a:latin typeface="Brown" pitchFamily="50" charset="0"/>
            </a:endParaRPr>
          </a:p>
          <a:p>
            <a:pPr marL="0" indent="0">
              <a:buNone/>
            </a:pPr>
            <a:r>
              <a:rPr lang="en-US" dirty="0">
                <a:solidFill>
                  <a:srgbClr val="045B60"/>
                </a:solidFill>
                <a:latin typeface="Brown" pitchFamily="50" charset="0"/>
              </a:rPr>
              <a:t>If your organization only serves cats and dogs, you’re done! Skip the next two pages.</a:t>
            </a:r>
          </a:p>
          <a:p>
            <a:pPr marL="0" indent="0">
              <a:buNone/>
            </a:pPr>
            <a:endParaRPr lang="en-US" dirty="0">
              <a:solidFill>
                <a:srgbClr val="045B60"/>
              </a:solidFill>
              <a:latin typeface="Brown" pitchFamily="50" charset="0"/>
            </a:endParaRPr>
          </a:p>
          <a:p>
            <a:pPr marL="0" indent="0">
              <a:buNone/>
            </a:pPr>
            <a:r>
              <a:rPr lang="en-US" dirty="0">
                <a:solidFill>
                  <a:srgbClr val="045B60"/>
                </a:solidFill>
                <a:latin typeface="Brown" pitchFamily="50" charset="0"/>
              </a:rPr>
              <a:t>If your organization serves additional species, please complete the steps on the pages 9 and 10.</a:t>
            </a:r>
          </a:p>
        </p:txBody>
      </p:sp>
      <p:sp>
        <p:nvSpPr>
          <p:cNvPr id="3" name="TextBox 2">
            <a:extLst>
              <a:ext uri="{FF2B5EF4-FFF2-40B4-BE49-F238E27FC236}">
                <a16:creationId xmlns:a16="http://schemas.microsoft.com/office/drawing/2014/main" id="{63EE7609-ACB2-D485-F98F-2D87ED10FC94}"/>
              </a:ext>
            </a:extLst>
          </p:cNvPr>
          <p:cNvSpPr txBox="1"/>
          <p:nvPr/>
        </p:nvSpPr>
        <p:spPr>
          <a:xfrm>
            <a:off x="569933" y="5045900"/>
            <a:ext cx="10780237" cy="646331"/>
          </a:xfrm>
          <a:prstGeom prst="rect">
            <a:avLst/>
          </a:prstGeom>
          <a:noFill/>
        </p:spPr>
        <p:txBody>
          <a:bodyPr wrap="square">
            <a:spAutoFit/>
          </a:bodyPr>
          <a:lstStyle/>
          <a:p>
            <a:pPr marL="0" indent="0">
              <a:buNone/>
            </a:pPr>
            <a:r>
              <a:rPr lang="en-US" sz="1800" b="1" dirty="0">
                <a:solidFill>
                  <a:srgbClr val="045B60"/>
                </a:solidFill>
                <a:latin typeface="Brown" pitchFamily="50" charset="0"/>
              </a:rPr>
              <a:t>Additional details about the mapping process cam be found here: </a:t>
            </a:r>
            <a:r>
              <a:rPr lang="en-US" sz="1800" b="1" dirty="0">
                <a:solidFill>
                  <a:srgbClr val="045B60"/>
                </a:solidFill>
                <a:latin typeface="Brown" pitchFamily="50" charset="0"/>
                <a:hlinkClick r:id="rId2"/>
              </a:rPr>
              <a:t>https://pethealth.force.com/community/s/article/How-to-setup-the-Shelter-Animals-Count-reports</a:t>
            </a:r>
            <a:endParaRPr lang="en-US" sz="1800" b="1" dirty="0">
              <a:solidFill>
                <a:srgbClr val="045B60"/>
              </a:solidFill>
              <a:latin typeface="Brown" pitchFamily="50" charset="0"/>
            </a:endParaRPr>
          </a:p>
        </p:txBody>
      </p:sp>
    </p:spTree>
    <p:extLst>
      <p:ext uri="{BB962C8B-B14F-4D97-AF65-F5344CB8AC3E}">
        <p14:creationId xmlns:p14="http://schemas.microsoft.com/office/powerpoint/2010/main" val="269285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7D87B6-F382-500A-7CBB-49766DC1CAAF}"/>
              </a:ext>
            </a:extLst>
          </p:cNvPr>
          <p:cNvSpPr txBox="1"/>
          <p:nvPr/>
        </p:nvSpPr>
        <p:spPr>
          <a:xfrm>
            <a:off x="482850" y="1222395"/>
            <a:ext cx="3479552" cy="2585323"/>
          </a:xfrm>
          <a:prstGeom prst="rect">
            <a:avLst/>
          </a:prstGeom>
          <a:noFill/>
        </p:spPr>
        <p:txBody>
          <a:bodyPr wrap="square" rtlCol="0">
            <a:spAutoFit/>
          </a:bodyPr>
          <a:lstStyle/>
          <a:p>
            <a:pPr marL="0" indent="0">
              <a:buNone/>
            </a:pPr>
            <a:endParaRPr lang="en-US" sz="1800" dirty="0">
              <a:solidFill>
                <a:srgbClr val="045B60"/>
              </a:solidFill>
              <a:latin typeface="Brown" pitchFamily="50" charset="0"/>
            </a:endParaRPr>
          </a:p>
          <a:p>
            <a:pPr marL="0" indent="0">
              <a:buNone/>
            </a:pPr>
            <a:r>
              <a:rPr lang="en-US" sz="1800" dirty="0">
                <a:solidFill>
                  <a:srgbClr val="045B60"/>
                </a:solidFill>
                <a:latin typeface="Brown" pitchFamily="50" charset="0"/>
              </a:rPr>
              <a:t>Navigate to Admin </a:t>
            </a:r>
            <a:r>
              <a:rPr lang="en-US" sz="1800" dirty="0">
                <a:solidFill>
                  <a:srgbClr val="045B60"/>
                </a:solidFill>
                <a:latin typeface="Brown" pitchFamily="50" charset="0"/>
                <a:sym typeface="Wingdings" pitchFamily="2" charset="2"/>
              </a:rPr>
              <a:t> Admin Options. Under Setup, select “Add/Edit Field Value”. </a:t>
            </a:r>
          </a:p>
          <a:p>
            <a:pPr marL="0" indent="0">
              <a:buNone/>
            </a:pPr>
            <a:endParaRPr lang="en-US" sz="1800" dirty="0">
              <a:solidFill>
                <a:srgbClr val="045B60"/>
              </a:solidFill>
              <a:latin typeface="Brown" pitchFamily="50" charset="0"/>
            </a:endParaRPr>
          </a:p>
          <a:p>
            <a:pPr marL="0" indent="0">
              <a:buNone/>
            </a:pPr>
            <a:r>
              <a:rPr lang="en-US" dirty="0">
                <a:solidFill>
                  <a:srgbClr val="045B60"/>
                </a:solidFill>
                <a:latin typeface="Brown" pitchFamily="50" charset="0"/>
              </a:rPr>
              <a:t>Select “Species” from the Customer Fields drop-down, then select the species group you’d like to map from the Group dropdown. </a:t>
            </a:r>
          </a:p>
        </p:txBody>
      </p:sp>
      <p:pic>
        <p:nvPicPr>
          <p:cNvPr id="4" name="Picture 3">
            <a:extLst>
              <a:ext uri="{FF2B5EF4-FFF2-40B4-BE49-F238E27FC236}">
                <a16:creationId xmlns:a16="http://schemas.microsoft.com/office/drawing/2014/main" id="{026E20B0-1B5C-573A-0D06-627C8319AC25}"/>
              </a:ext>
            </a:extLst>
          </p:cNvPr>
          <p:cNvPicPr>
            <a:picLocks noChangeAspect="1"/>
          </p:cNvPicPr>
          <p:nvPr/>
        </p:nvPicPr>
        <p:blipFill>
          <a:blip r:embed="rId2"/>
          <a:stretch>
            <a:fillRect/>
          </a:stretch>
        </p:blipFill>
        <p:spPr>
          <a:xfrm>
            <a:off x="4285343" y="1222395"/>
            <a:ext cx="7772400" cy="2743634"/>
          </a:xfrm>
          <a:prstGeom prst="rect">
            <a:avLst/>
          </a:prstGeom>
        </p:spPr>
      </p:pic>
    </p:spTree>
    <p:extLst>
      <p:ext uri="{BB962C8B-B14F-4D97-AF65-F5344CB8AC3E}">
        <p14:creationId xmlns:p14="http://schemas.microsoft.com/office/powerpoint/2010/main" val="621461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5761</TotalTime>
  <Words>900</Words>
  <Application>Microsoft Macintosh PowerPoint</Application>
  <PresentationFormat>Widescreen</PresentationFormat>
  <Paragraphs>65</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Brown</vt:lpstr>
      <vt:lpstr>Calibri</vt:lpstr>
      <vt:lpstr>Calibri Light</vt:lpstr>
      <vt:lpstr>Office Theme</vt:lpstr>
      <vt:lpstr>PowerPoint Presentation</vt:lpstr>
      <vt:lpstr>Send your monthly intake and outcome data to Shelter Animals Count automatically each month!</vt:lpstr>
      <vt:lpstr>STEP 1: Login to Shelter Animals Count Data Portal, https://data.shelteranimalscount.org/ </vt:lpstr>
      <vt:lpstr>STEP 4: Near the bottom of the screen, complete the 3 fields for the API and click Update *If this section is not completed, data will not be able to be received for your organization</vt:lpstr>
      <vt:lpstr>STEP 5: Log in to your PetPoint account. Under Admin Setup &gt; Online Animal Listing Options, click the Shelter Animals Count tab and check the box agreeing to share your animal data with SAC.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Pech</dc:creator>
  <cp:lastModifiedBy>Emily Blade</cp:lastModifiedBy>
  <cp:revision>29</cp:revision>
  <cp:lastPrinted>2022-08-22T18:08:46Z</cp:lastPrinted>
  <dcterms:created xsi:type="dcterms:W3CDTF">2022-06-01T18:19:30Z</dcterms:created>
  <dcterms:modified xsi:type="dcterms:W3CDTF">2023-09-15T19:25:47Z</dcterms:modified>
</cp:coreProperties>
</file>